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59" r:id="rId4"/>
    <p:sldId id="260" r:id="rId5"/>
    <p:sldId id="263" r:id="rId6"/>
    <p:sldId id="264" r:id="rId7"/>
    <p:sldId id="261" r:id="rId8"/>
    <p:sldId id="258" r:id="rId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BBE3C-40FF-4C38-B3B8-8234F7017BEB}" v="414" dt="2022-10-01T04:45:42.415"/>
    <p1510:client id="{28DE279A-FB80-4F73-A4F2-805AC15E1398}" v="19" dt="2022-10-01T02:32:59.320"/>
    <p1510:client id="{91EC6D9D-64D0-43E4-9806-97F4630D34A9}" v="67" dt="2022-10-01T05:04:25.393"/>
    <p1510:client id="{B43453EF-F833-48AF-ABB8-3CAA23CF3340}" v="1645" dt="2022-10-01T04:40:43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di becker" userId="cb52c8dfa681595a" providerId="Windows Live" clId="Web-{91EC6D9D-64D0-43E4-9806-97F4630D34A9}"/>
    <pc:docChg chg="modSld">
      <pc:chgData name="rudi becker" userId="cb52c8dfa681595a" providerId="Windows Live" clId="Web-{91EC6D9D-64D0-43E4-9806-97F4630D34A9}" dt="2022-10-01T05:04:25.393" v="40" actId="1076"/>
      <pc:docMkLst>
        <pc:docMk/>
      </pc:docMkLst>
      <pc:sldChg chg="addSp modSp">
        <pc:chgData name="rudi becker" userId="cb52c8dfa681595a" providerId="Windows Live" clId="Web-{91EC6D9D-64D0-43E4-9806-97F4630D34A9}" dt="2022-10-01T05:00:46.215" v="21" actId="1076"/>
        <pc:sldMkLst>
          <pc:docMk/>
          <pc:sldMk cId="2526593619" sldId="256"/>
        </pc:sldMkLst>
        <pc:spChg chg="add mod">
          <ac:chgData name="rudi becker" userId="cb52c8dfa681595a" providerId="Windows Live" clId="Web-{91EC6D9D-64D0-43E4-9806-97F4630D34A9}" dt="2022-10-01T05:00:46.215" v="21" actId="1076"/>
          <ac:spMkLst>
            <pc:docMk/>
            <pc:sldMk cId="2526593619" sldId="256"/>
            <ac:spMk id="5" creationId="{16281816-9B90-EB6D-284D-A902005A437A}"/>
          </ac:spMkLst>
        </pc:spChg>
      </pc:sldChg>
      <pc:sldChg chg="addSp delSp modSp">
        <pc:chgData name="rudi becker" userId="cb52c8dfa681595a" providerId="Windows Live" clId="Web-{91EC6D9D-64D0-43E4-9806-97F4630D34A9}" dt="2022-10-01T05:00:10.339" v="17" actId="14100"/>
        <pc:sldMkLst>
          <pc:docMk/>
          <pc:sldMk cId="1263530389" sldId="258"/>
        </pc:sldMkLst>
        <pc:spChg chg="mod">
          <ac:chgData name="rudi becker" userId="cb52c8dfa681595a" providerId="Windows Live" clId="Web-{91EC6D9D-64D0-43E4-9806-97F4630D34A9}" dt="2022-10-01T04:59:55.011" v="8" actId="20577"/>
          <ac:spMkLst>
            <pc:docMk/>
            <pc:sldMk cId="1263530389" sldId="258"/>
            <ac:spMk id="2" creationId="{A4AA16AF-2967-086E-33D0-F09FDC55FB88}"/>
          </ac:spMkLst>
        </pc:spChg>
        <pc:spChg chg="mod">
          <ac:chgData name="rudi becker" userId="cb52c8dfa681595a" providerId="Windows Live" clId="Web-{91EC6D9D-64D0-43E4-9806-97F4630D34A9}" dt="2022-10-01T04:59:57.964" v="10" actId="20577"/>
          <ac:spMkLst>
            <pc:docMk/>
            <pc:sldMk cId="1263530389" sldId="258"/>
            <ac:spMk id="12" creationId="{4938C0A8-9722-C688-8E2A-966724CE70E6}"/>
          </ac:spMkLst>
        </pc:spChg>
        <pc:spChg chg="mod">
          <ac:chgData name="rudi becker" userId="cb52c8dfa681595a" providerId="Windows Live" clId="Web-{91EC6D9D-64D0-43E4-9806-97F4630D34A9}" dt="2022-10-01T05:00:10.339" v="17" actId="14100"/>
          <ac:spMkLst>
            <pc:docMk/>
            <pc:sldMk cId="1263530389" sldId="258"/>
            <ac:spMk id="19" creationId="{B7C05EF8-FF4B-6D3A-85A5-1B6C2F48ECE8}"/>
          </ac:spMkLst>
        </pc:spChg>
        <pc:picChg chg="add del mod">
          <ac:chgData name="rudi becker" userId="cb52c8dfa681595a" providerId="Windows Live" clId="Web-{91EC6D9D-64D0-43E4-9806-97F4630D34A9}" dt="2022-10-01T04:58:55.072" v="2"/>
          <ac:picMkLst>
            <pc:docMk/>
            <pc:sldMk cId="1263530389" sldId="258"/>
            <ac:picMk id="3" creationId="{03E296FD-3902-C6D1-6F92-423BA410CAB6}"/>
          </ac:picMkLst>
        </pc:picChg>
      </pc:sldChg>
      <pc:sldChg chg="addSp modSp">
        <pc:chgData name="rudi becker" userId="cb52c8dfa681595a" providerId="Windows Live" clId="Web-{91EC6D9D-64D0-43E4-9806-97F4630D34A9}" dt="2022-10-01T05:01:05.513" v="25" actId="1076"/>
        <pc:sldMkLst>
          <pc:docMk/>
          <pc:sldMk cId="4271663201" sldId="259"/>
        </pc:sldMkLst>
        <pc:spChg chg="add mod">
          <ac:chgData name="rudi becker" userId="cb52c8dfa681595a" providerId="Windows Live" clId="Web-{91EC6D9D-64D0-43E4-9806-97F4630D34A9}" dt="2022-10-01T05:01:05.513" v="25" actId="1076"/>
          <ac:spMkLst>
            <pc:docMk/>
            <pc:sldMk cId="4271663201" sldId="259"/>
            <ac:spMk id="6" creationId="{195E7043-003A-7664-DC62-EB2D05FF478F}"/>
          </ac:spMkLst>
        </pc:spChg>
      </pc:sldChg>
      <pc:sldChg chg="addSp modSp">
        <pc:chgData name="rudi becker" userId="cb52c8dfa681595a" providerId="Windows Live" clId="Web-{91EC6D9D-64D0-43E4-9806-97F4630D34A9}" dt="2022-10-01T05:01:24.919" v="27" actId="1076"/>
        <pc:sldMkLst>
          <pc:docMk/>
          <pc:sldMk cId="709885166" sldId="260"/>
        </pc:sldMkLst>
        <pc:spChg chg="add mod">
          <ac:chgData name="rudi becker" userId="cb52c8dfa681595a" providerId="Windows Live" clId="Web-{91EC6D9D-64D0-43E4-9806-97F4630D34A9}" dt="2022-10-01T05:01:24.919" v="27" actId="1076"/>
          <ac:spMkLst>
            <pc:docMk/>
            <pc:sldMk cId="709885166" sldId="260"/>
            <ac:spMk id="5" creationId="{1CDB8788-0F1D-D068-C607-F12F2EB90FB3}"/>
          </ac:spMkLst>
        </pc:spChg>
      </pc:sldChg>
      <pc:sldChg chg="addSp modSp">
        <pc:chgData name="rudi becker" userId="cb52c8dfa681595a" providerId="Windows Live" clId="Web-{91EC6D9D-64D0-43E4-9806-97F4630D34A9}" dt="2022-10-01T05:04:25.393" v="40" actId="1076"/>
        <pc:sldMkLst>
          <pc:docMk/>
          <pc:sldMk cId="540335061" sldId="261"/>
        </pc:sldMkLst>
        <pc:spChg chg="add mod">
          <ac:chgData name="rudi becker" userId="cb52c8dfa681595a" providerId="Windows Live" clId="Web-{91EC6D9D-64D0-43E4-9806-97F4630D34A9}" dt="2022-10-01T05:04:25.393" v="40" actId="1076"/>
          <ac:spMkLst>
            <pc:docMk/>
            <pc:sldMk cId="540335061" sldId="261"/>
            <ac:spMk id="6" creationId="{5F197976-E1AB-6E22-5836-6EB852485B88}"/>
          </ac:spMkLst>
        </pc:spChg>
      </pc:sldChg>
      <pc:sldChg chg="addSp modSp">
        <pc:chgData name="rudi becker" userId="cb52c8dfa681595a" providerId="Windows Live" clId="Web-{91EC6D9D-64D0-43E4-9806-97F4630D34A9}" dt="2022-10-01T05:00:55.528" v="23" actId="1076"/>
        <pc:sldMkLst>
          <pc:docMk/>
          <pc:sldMk cId="2562911169" sldId="262"/>
        </pc:sldMkLst>
        <pc:spChg chg="add mod">
          <ac:chgData name="rudi becker" userId="cb52c8dfa681595a" providerId="Windows Live" clId="Web-{91EC6D9D-64D0-43E4-9806-97F4630D34A9}" dt="2022-10-01T05:00:55.528" v="23" actId="1076"/>
          <ac:spMkLst>
            <pc:docMk/>
            <pc:sldMk cId="2562911169" sldId="262"/>
            <ac:spMk id="4" creationId="{2759A3C5-C96E-43B7-172B-E9D7E93896E7}"/>
          </ac:spMkLst>
        </pc:spChg>
      </pc:sldChg>
      <pc:sldChg chg="addSp modSp">
        <pc:chgData name="rudi becker" userId="cb52c8dfa681595a" providerId="Windows Live" clId="Web-{91EC6D9D-64D0-43E4-9806-97F4630D34A9}" dt="2022-10-01T05:01:33.154" v="29" actId="1076"/>
        <pc:sldMkLst>
          <pc:docMk/>
          <pc:sldMk cId="2241329921" sldId="263"/>
        </pc:sldMkLst>
        <pc:spChg chg="add mod">
          <ac:chgData name="rudi becker" userId="cb52c8dfa681595a" providerId="Windows Live" clId="Web-{91EC6D9D-64D0-43E4-9806-97F4630D34A9}" dt="2022-10-01T05:01:33.154" v="29" actId="1076"/>
          <ac:spMkLst>
            <pc:docMk/>
            <pc:sldMk cId="2241329921" sldId="263"/>
            <ac:spMk id="4" creationId="{C0719621-3581-2BEF-587B-E22B980B0A33}"/>
          </ac:spMkLst>
        </pc:spChg>
      </pc:sldChg>
      <pc:sldChg chg="addSp modSp">
        <pc:chgData name="rudi becker" userId="cb52c8dfa681595a" providerId="Windows Live" clId="Web-{91EC6D9D-64D0-43E4-9806-97F4630D34A9}" dt="2022-10-01T05:02:06.405" v="37" actId="1076"/>
        <pc:sldMkLst>
          <pc:docMk/>
          <pc:sldMk cId="2251783183" sldId="264"/>
        </pc:sldMkLst>
        <pc:spChg chg="add mod">
          <ac:chgData name="rudi becker" userId="cb52c8dfa681595a" providerId="Windows Live" clId="Web-{91EC6D9D-64D0-43E4-9806-97F4630D34A9}" dt="2022-10-01T05:02:06.405" v="37" actId="1076"/>
          <ac:spMkLst>
            <pc:docMk/>
            <pc:sldMk cId="2251783183" sldId="264"/>
            <ac:spMk id="5" creationId="{49B3C790-69E4-0F18-1D92-072E7A68ADEA}"/>
          </ac:spMkLst>
        </pc:spChg>
      </pc:sldChg>
    </pc:docChg>
  </pc:docChgLst>
  <pc:docChgLst>
    <pc:chgData name="Usuário Convidado" providerId="Windows Live" clId="Web-{28DE279A-FB80-4F73-A4F2-805AC15E1398}"/>
    <pc:docChg chg="modSld">
      <pc:chgData name="Usuário Convidado" userId="" providerId="Windows Live" clId="Web-{28DE279A-FB80-4F73-A4F2-805AC15E1398}" dt="2022-10-01T02:32:58.554" v="16" actId="20577"/>
      <pc:docMkLst>
        <pc:docMk/>
      </pc:docMkLst>
      <pc:sldChg chg="modSp">
        <pc:chgData name="Usuário Convidado" userId="" providerId="Windows Live" clId="Web-{28DE279A-FB80-4F73-A4F2-805AC15E1398}" dt="2022-10-01T02:32:58.554" v="16" actId="20577"/>
        <pc:sldMkLst>
          <pc:docMk/>
          <pc:sldMk cId="1263530389" sldId="258"/>
        </pc:sldMkLst>
        <pc:spChg chg="mod">
          <ac:chgData name="Usuário Convidado" userId="" providerId="Windows Live" clId="Web-{28DE279A-FB80-4F73-A4F2-805AC15E1398}" dt="2022-10-01T02:25:30.354" v="3" actId="14100"/>
          <ac:spMkLst>
            <pc:docMk/>
            <pc:sldMk cId="1263530389" sldId="258"/>
            <ac:spMk id="8" creationId="{53F5D181-DA8E-7622-AAF3-8CE86E07C28D}"/>
          </ac:spMkLst>
        </pc:spChg>
        <pc:spChg chg="mod">
          <ac:chgData name="Usuário Convidado" userId="" providerId="Windows Live" clId="Web-{28DE279A-FB80-4F73-A4F2-805AC15E1398}" dt="2022-10-01T02:32:58.554" v="16" actId="20577"/>
          <ac:spMkLst>
            <pc:docMk/>
            <pc:sldMk cId="1263530389" sldId="258"/>
            <ac:spMk id="11" creationId="{4F5E7D94-0372-FA49-C64E-952DBC740781}"/>
          </ac:spMkLst>
        </pc:spChg>
        <pc:spChg chg="mod">
          <ac:chgData name="Usuário Convidado" userId="" providerId="Windows Live" clId="Web-{28DE279A-FB80-4F73-A4F2-805AC15E1398}" dt="2022-10-01T02:32:14.678" v="13" actId="14100"/>
          <ac:spMkLst>
            <pc:docMk/>
            <pc:sldMk cId="1263530389" sldId="258"/>
            <ac:spMk id="15" creationId="{E1D257EB-0F0C-DB97-954F-A0D091A5AABE}"/>
          </ac:spMkLst>
        </pc:spChg>
        <pc:picChg chg="mod">
          <ac:chgData name="Usuário Convidado" userId="" providerId="Windows Live" clId="Web-{28DE279A-FB80-4F73-A4F2-805AC15E1398}" dt="2022-10-01T02:28:51.735" v="12"/>
          <ac:picMkLst>
            <pc:docMk/>
            <pc:sldMk cId="1263530389" sldId="258"/>
            <ac:picMk id="5" creationId="{7AD6154F-CDA8-4937-6F5C-D57031B35DD8}"/>
          </ac:picMkLst>
        </pc:picChg>
        <pc:picChg chg="mod">
          <ac:chgData name="Usuário Convidado" userId="" providerId="Windows Live" clId="Web-{28DE279A-FB80-4F73-A4F2-805AC15E1398}" dt="2022-10-01T02:27:09.873" v="6"/>
          <ac:picMkLst>
            <pc:docMk/>
            <pc:sldMk cId="1263530389" sldId="258"/>
            <ac:picMk id="6" creationId="{1F1EDB48-CC79-ABED-6738-6A59419A10BF}"/>
          </ac:picMkLst>
        </pc:picChg>
      </pc:sldChg>
    </pc:docChg>
  </pc:docChgLst>
  <pc:docChgLst>
    <pc:chgData name="rudi becker" userId="cb52c8dfa681595a" providerId="Windows Live" clId="Web-{B43453EF-F833-48AF-ABB8-3CAA23CF3340}"/>
    <pc:docChg chg="addSld delSld modSld sldOrd addMainMaster delMainMaster">
      <pc:chgData name="rudi becker" userId="cb52c8dfa681595a" providerId="Windows Live" clId="Web-{B43453EF-F833-48AF-ABB8-3CAA23CF3340}" dt="2022-10-01T04:40:43.214" v="1571" actId="14100"/>
      <pc:docMkLst>
        <pc:docMk/>
      </pc:docMkLst>
      <pc:sldChg chg="addSp delSp modSp mod setBg modClrScheme delDesignElem chgLayout">
        <pc:chgData name="rudi becker" userId="cb52c8dfa681595a" providerId="Windows Live" clId="Web-{B43453EF-F833-48AF-ABB8-3CAA23CF3340}" dt="2022-10-01T03:51:47.994" v="1068" actId="14100"/>
        <pc:sldMkLst>
          <pc:docMk/>
          <pc:sldMk cId="2526593619" sldId="256"/>
        </pc:sldMkLst>
        <pc:spChg chg="mod ord">
          <ac:chgData name="rudi becker" userId="cb52c8dfa681595a" providerId="Windows Live" clId="Web-{B43453EF-F833-48AF-ABB8-3CAA23CF3340}" dt="2022-10-01T03:50:54.086" v="1065" actId="20577"/>
          <ac:spMkLst>
            <pc:docMk/>
            <pc:sldMk cId="2526593619" sldId="256"/>
            <ac:spMk id="2" creationId="{00000000-0000-0000-0000-000000000000}"/>
          </ac:spMkLst>
        </pc:spChg>
        <pc:spChg chg="mod ord">
          <ac:chgData name="rudi becker" userId="cb52c8dfa681595a" providerId="Windows Live" clId="Web-{B43453EF-F833-48AF-ABB8-3CAA23CF3340}" dt="2022-10-01T03:28:24.771" v="920"/>
          <ac:spMkLst>
            <pc:docMk/>
            <pc:sldMk cId="2526593619" sldId="256"/>
            <ac:spMk id="3" creationId="{00000000-0000-0000-0000-000000000000}"/>
          </ac:spMkLst>
        </pc:spChg>
        <pc:spChg chg="del mod">
          <ac:chgData name="rudi becker" userId="cb52c8dfa681595a" providerId="Windows Live" clId="Web-{B43453EF-F833-48AF-ABB8-3CAA23CF3340}" dt="2022-10-01T03:45:11.434" v="1012"/>
          <ac:spMkLst>
            <pc:docMk/>
            <pc:sldMk cId="2526593619" sldId="256"/>
            <ac:spMk id="5" creationId="{ED28EAE6-B5D6-C6E1-31BB-1B0518E3F260}"/>
          </ac:spMkLst>
        </pc:spChg>
        <pc:spChg chg="del mod">
          <ac:chgData name="rudi becker" userId="cb52c8dfa681595a" providerId="Windows Live" clId="Web-{B43453EF-F833-48AF-ABB8-3CAA23CF3340}" dt="2022-10-01T03:45:14.168" v="1013"/>
          <ac:spMkLst>
            <pc:docMk/>
            <pc:sldMk cId="2526593619" sldId="256"/>
            <ac:spMk id="8" creationId="{DF2606A8-FA3A-43D2-3F3F-2EDB1FA6222C}"/>
          </ac:spMkLst>
        </pc:spChg>
        <pc:spChg chg="add del">
          <ac:chgData name="rudi becker" userId="cb52c8dfa681595a" providerId="Windows Live" clId="Web-{B43453EF-F833-48AF-ABB8-3CAA23CF3340}" dt="2022-10-01T03:28:24.771" v="920"/>
          <ac:spMkLst>
            <pc:docMk/>
            <pc:sldMk cId="2526593619" sldId="256"/>
            <ac:spMk id="9" creationId="{C17278C5-34E8-4293-BE47-73B18483AF7B}"/>
          </ac:spMkLst>
        </pc:spChg>
        <pc:spChg chg="del mod">
          <ac:chgData name="rudi becker" userId="cb52c8dfa681595a" providerId="Windows Live" clId="Web-{B43453EF-F833-48AF-ABB8-3CAA23CF3340}" dt="2022-10-01T03:45:16.715" v="1014"/>
          <ac:spMkLst>
            <pc:docMk/>
            <pc:sldMk cId="2526593619" sldId="256"/>
            <ac:spMk id="10" creationId="{AEF1916B-9B7D-9823-CE0F-C7DA8ACE844B}"/>
          </ac:spMkLst>
        </pc:spChg>
        <pc:spChg chg="add del">
          <ac:chgData name="rudi becker" userId="cb52c8dfa681595a" providerId="Windows Live" clId="Web-{B43453EF-F833-48AF-ABB8-3CAA23CF3340}" dt="2022-10-01T03:28:24.771" v="920"/>
          <ac:spMkLst>
            <pc:docMk/>
            <pc:sldMk cId="2526593619" sldId="256"/>
            <ac:spMk id="11" creationId="{9A3F5928-D955-456A-97B5-AA390B8CE9D5}"/>
          </ac:spMkLst>
        </pc:spChg>
        <pc:spChg chg="add del">
          <ac:chgData name="rudi becker" userId="cb52c8dfa681595a" providerId="Windows Live" clId="Web-{B43453EF-F833-48AF-ABB8-3CAA23CF3340}" dt="2022-10-01T03:28:24.771" v="920"/>
          <ac:spMkLst>
            <pc:docMk/>
            <pc:sldMk cId="2526593619" sldId="256"/>
            <ac:spMk id="15" creationId="{C5CB530E-515E-412C-9DF1-5F8FFBD6F383}"/>
          </ac:spMkLst>
        </pc:spChg>
        <pc:spChg chg="add del">
          <ac:chgData name="rudi becker" userId="cb52c8dfa681595a" providerId="Windows Live" clId="Web-{B43453EF-F833-48AF-ABB8-3CAA23CF3340}" dt="2022-10-01T03:28:24.771" v="920"/>
          <ac:spMkLst>
            <pc:docMk/>
            <pc:sldMk cId="2526593619" sldId="256"/>
            <ac:spMk id="17" creationId="{712D4376-A578-4FF1-94FC-245E7A6A489F}"/>
          </ac:spMkLst>
        </pc:spChg>
        <pc:spChg chg="add del">
          <ac:chgData name="rudi becker" userId="cb52c8dfa681595a" providerId="Windows Live" clId="Web-{B43453EF-F833-48AF-ABB8-3CAA23CF3340}" dt="2022-10-01T03:28:24.771" v="920"/>
          <ac:spMkLst>
            <pc:docMk/>
            <pc:sldMk cId="2526593619" sldId="256"/>
            <ac:spMk id="19" creationId="{AEA7509D-F04F-40CB-A0B3-EEF16499CC9F}"/>
          </ac:spMkLst>
        </pc:spChg>
        <pc:picChg chg="add mod">
          <ac:chgData name="rudi becker" userId="cb52c8dfa681595a" providerId="Windows Live" clId="Web-{B43453EF-F833-48AF-ABB8-3CAA23CF3340}" dt="2022-10-01T03:46:12.983" v="1023" actId="1076"/>
          <ac:picMkLst>
            <pc:docMk/>
            <pc:sldMk cId="2526593619" sldId="256"/>
            <ac:picMk id="4" creationId="{76C5285D-017A-2EF7-08D4-A86BE07605B0}"/>
          </ac:picMkLst>
        </pc:picChg>
        <pc:picChg chg="add del mod">
          <ac:chgData name="rudi becker" userId="cb52c8dfa681595a" providerId="Windows Live" clId="Web-{B43453EF-F833-48AF-ABB8-3CAA23CF3340}" dt="2022-10-01T03:47:17.172" v="1036"/>
          <ac:picMkLst>
            <pc:docMk/>
            <pc:sldMk cId="2526593619" sldId="256"/>
            <ac:picMk id="6" creationId="{82D9FF0B-D0C9-A6E8-7E05-B77279DD5AAD}"/>
          </ac:picMkLst>
        </pc:picChg>
        <pc:picChg chg="add mod">
          <ac:chgData name="rudi becker" userId="cb52c8dfa681595a" providerId="Windows Live" clId="Web-{B43453EF-F833-48AF-ABB8-3CAA23CF3340}" dt="2022-10-01T03:50:01.100" v="1058" actId="1076"/>
          <ac:picMkLst>
            <pc:docMk/>
            <pc:sldMk cId="2526593619" sldId="256"/>
            <ac:picMk id="12" creationId="{75497E69-4066-5057-ACBB-0ACCA435F9E6}"/>
          </ac:picMkLst>
        </pc:picChg>
        <pc:picChg chg="add mod">
          <ac:chgData name="rudi becker" userId="cb52c8dfa681595a" providerId="Windows Live" clId="Web-{B43453EF-F833-48AF-ABB8-3CAA23CF3340}" dt="2022-10-01T03:51:47.994" v="1068" actId="14100"/>
          <ac:picMkLst>
            <pc:docMk/>
            <pc:sldMk cId="2526593619" sldId="256"/>
            <ac:picMk id="14" creationId="{E0B829CF-4E0A-F8A7-4119-8A73B2E66353}"/>
          </ac:picMkLst>
        </pc:picChg>
        <pc:inkChg chg="add del">
          <ac:chgData name="rudi becker" userId="cb52c8dfa681595a" providerId="Windows Live" clId="Web-{B43453EF-F833-48AF-ABB8-3CAA23CF3340}" dt="2022-10-01T03:43:09.774" v="1001"/>
          <ac:inkMkLst>
            <pc:docMk/>
            <pc:sldMk cId="2526593619" sldId="256"/>
            <ac:inkMk id="5" creationId="{2BECEAD2-521A-C400-36DA-FE16A57BAA2D}"/>
          </ac:inkMkLst>
        </pc:inkChg>
        <pc:inkChg chg="add del">
          <ac:chgData name="rudi becker" userId="cb52c8dfa681595a" providerId="Windows Live" clId="Web-{B43453EF-F833-48AF-ABB8-3CAA23CF3340}" dt="2022-10-01T03:42:25.928" v="991"/>
          <ac:inkMkLst>
            <pc:docMk/>
            <pc:sldMk cId="2526593619" sldId="256"/>
            <ac:inkMk id="6" creationId="{94B44226-1C66-02F3-D738-CEA97697AC1C}"/>
          </ac:inkMkLst>
        </pc:inkChg>
        <pc:inkChg chg="add del">
          <ac:chgData name="rudi becker" userId="cb52c8dfa681595a" providerId="Windows Live" clId="Web-{B43453EF-F833-48AF-ABB8-3CAA23CF3340}" dt="2022-10-01T03:43:09.227" v="1000"/>
          <ac:inkMkLst>
            <pc:docMk/>
            <pc:sldMk cId="2526593619" sldId="256"/>
            <ac:inkMk id="6" creationId="{A00589CA-B21F-F68D-B288-CADE7F0139E8}"/>
          </ac:inkMkLst>
        </pc:inkChg>
        <pc:inkChg chg="add del">
          <ac:chgData name="rudi becker" userId="cb52c8dfa681595a" providerId="Windows Live" clId="Web-{B43453EF-F833-48AF-ABB8-3CAA23CF3340}" dt="2022-10-01T03:42:25.928" v="990"/>
          <ac:inkMkLst>
            <pc:docMk/>
            <pc:sldMk cId="2526593619" sldId="256"/>
            <ac:inkMk id="7" creationId="{FA752F1E-CE7A-F123-5BA1-2C5EB3098085}"/>
          </ac:inkMkLst>
        </pc:inkChg>
        <pc:inkChg chg="add del">
          <ac:chgData name="rudi becker" userId="cb52c8dfa681595a" providerId="Windows Live" clId="Web-{B43453EF-F833-48AF-ABB8-3CAA23CF3340}" dt="2022-10-01T03:43:29.430" v="1003"/>
          <ac:inkMkLst>
            <pc:docMk/>
            <pc:sldMk cId="2526593619" sldId="256"/>
            <ac:inkMk id="7" creationId="{FC772D35-E1EE-47FF-E63B-891C6ED01ECC}"/>
          </ac:inkMkLst>
        </pc:inkChg>
        <pc:inkChg chg="add del">
          <ac:chgData name="rudi becker" userId="cb52c8dfa681595a" providerId="Windows Live" clId="Web-{B43453EF-F833-48AF-ABB8-3CAA23CF3340}" dt="2022-10-01T03:42:25.928" v="989"/>
          <ac:inkMkLst>
            <pc:docMk/>
            <pc:sldMk cId="2526593619" sldId="256"/>
            <ac:inkMk id="8" creationId="{A6AAA59B-9FA6-BE60-00CC-AF40BCFF0309}"/>
          </ac:inkMkLst>
        </pc:inkChg>
        <pc:inkChg chg="add del">
          <ac:chgData name="rudi becker" userId="cb52c8dfa681595a" providerId="Windows Live" clId="Web-{B43453EF-F833-48AF-ABB8-3CAA23CF3340}" dt="2022-10-01T03:42:43.773" v="993"/>
          <ac:inkMkLst>
            <pc:docMk/>
            <pc:sldMk cId="2526593619" sldId="256"/>
            <ac:inkMk id="14" creationId="{9CCE9BB2-82B1-150F-6471-63E2B084B04F}"/>
          </ac:inkMkLst>
        </pc:inkChg>
        <pc:inkChg chg="add del">
          <ac:chgData name="rudi becker" userId="cb52c8dfa681595a" providerId="Windows Live" clId="Web-{B43453EF-F833-48AF-ABB8-3CAA23CF3340}" dt="2022-10-01T03:42:48.257" v="995"/>
          <ac:inkMkLst>
            <pc:docMk/>
            <pc:sldMk cId="2526593619" sldId="256"/>
            <ac:inkMk id="16" creationId="{7BFEC6AC-C6B7-4108-A638-91854D6A26AC}"/>
          </ac:inkMkLst>
        </pc:inkChg>
        <pc:inkChg chg="add del">
          <ac:chgData name="rudi becker" userId="cb52c8dfa681595a" providerId="Windows Live" clId="Web-{B43453EF-F833-48AF-ABB8-3CAA23CF3340}" dt="2022-10-01T03:42:54.664" v="997"/>
          <ac:inkMkLst>
            <pc:docMk/>
            <pc:sldMk cId="2526593619" sldId="256"/>
            <ac:inkMk id="20" creationId="{B3DEF3D9-28FB-1D2F-16C0-F977D6293CFE}"/>
          </ac:inkMkLst>
        </pc:inkChg>
        <pc:cxnChg chg="add del">
          <ac:chgData name="rudi becker" userId="cb52c8dfa681595a" providerId="Windows Live" clId="Web-{B43453EF-F833-48AF-ABB8-3CAA23CF3340}" dt="2022-10-01T03:28:24.771" v="920"/>
          <ac:cxnSpMkLst>
            <pc:docMk/>
            <pc:sldMk cId="2526593619" sldId="256"/>
            <ac:cxnSpMk id="13" creationId="{56020367-4FD5-4596-8E10-C5F095CD8DBF}"/>
          </ac:cxnSpMkLst>
        </pc:cxnChg>
      </pc:sldChg>
      <pc:sldChg chg="addSp delSp modSp new mod modTransition setBg modClrScheme chgLayout">
        <pc:chgData name="rudi becker" userId="cb52c8dfa681595a" providerId="Windows Live" clId="Web-{B43453EF-F833-48AF-ABB8-3CAA23CF3340}" dt="2022-10-01T04:05:07.067" v="1102"/>
        <pc:sldMkLst>
          <pc:docMk/>
          <pc:sldMk cId="1678003446" sldId="257"/>
        </pc:sldMkLst>
        <pc:spChg chg="mod ord">
          <ac:chgData name="rudi becker" userId="cb52c8dfa681595a" providerId="Windows Live" clId="Web-{B43453EF-F833-48AF-ABB8-3CAA23CF3340}" dt="2022-10-01T04:03:23.283" v="1099"/>
          <ac:spMkLst>
            <pc:docMk/>
            <pc:sldMk cId="1678003446" sldId="257"/>
            <ac:spMk id="2" creationId="{17FFA1F2-AA28-020F-28AB-A33B8DA58C02}"/>
          </ac:spMkLst>
        </pc:spChg>
        <pc:spChg chg="mod ord">
          <ac:chgData name="rudi becker" userId="cb52c8dfa681595a" providerId="Windows Live" clId="Web-{B43453EF-F833-48AF-ABB8-3CAA23CF3340}" dt="2022-10-01T04:03:23.283" v="1099"/>
          <ac:spMkLst>
            <pc:docMk/>
            <pc:sldMk cId="1678003446" sldId="257"/>
            <ac:spMk id="3" creationId="{ED2B375E-427D-CFBB-A880-B7ED0F1837F6}"/>
          </ac:spMkLst>
        </pc:spChg>
        <pc:spChg chg="add del">
          <ac:chgData name="rudi becker" userId="cb52c8dfa681595a" providerId="Windows Live" clId="Web-{B43453EF-F833-48AF-ABB8-3CAA23CF3340}" dt="2022-10-01T04:02:46.422" v="1096"/>
          <ac:spMkLst>
            <pc:docMk/>
            <pc:sldMk cId="1678003446" sldId="257"/>
            <ac:spMk id="10" creationId="{8D1AA55E-40D5-461B-A5A8-4AE8AAB71B08}"/>
          </ac:spMkLst>
        </pc:spChg>
        <pc:spChg chg="add del">
          <ac:chgData name="rudi becker" userId="cb52c8dfa681595a" providerId="Windows Live" clId="Web-{B43453EF-F833-48AF-ABB8-3CAA23CF3340}" dt="2022-10-01T04:02:46.422" v="1096"/>
          <ac:spMkLst>
            <pc:docMk/>
            <pc:sldMk cId="1678003446" sldId="257"/>
            <ac:spMk id="14" creationId="{6CB927A4-E432-4310-9CD5-E89FF5063179}"/>
          </ac:spMkLst>
        </pc:spChg>
        <pc:spChg chg="add del">
          <ac:chgData name="rudi becker" userId="cb52c8dfa681595a" providerId="Windows Live" clId="Web-{B43453EF-F833-48AF-ABB8-3CAA23CF3340}" dt="2022-10-01T04:02:46.422" v="1096"/>
          <ac:spMkLst>
            <pc:docMk/>
            <pc:sldMk cId="1678003446" sldId="257"/>
            <ac:spMk id="16" creationId="{E3020543-B24B-4EC4-8FFC-8DD88EEA91A8}"/>
          </ac:spMkLst>
        </pc:spChg>
        <pc:spChg chg="add del">
          <ac:chgData name="rudi becker" userId="cb52c8dfa681595a" providerId="Windows Live" clId="Web-{B43453EF-F833-48AF-ABB8-3CAA23CF3340}" dt="2022-10-01T04:02:46.422" v="1096"/>
          <ac:spMkLst>
            <pc:docMk/>
            <pc:sldMk cId="1678003446" sldId="257"/>
            <ac:spMk id="18" creationId="{1453BF6C-B012-48B7-B4E8-6D7AC7C27D02}"/>
          </ac:spMkLst>
        </pc:spChg>
        <pc:spChg chg="add del">
          <ac:chgData name="rudi becker" userId="cb52c8dfa681595a" providerId="Windows Live" clId="Web-{B43453EF-F833-48AF-ABB8-3CAA23CF3340}" dt="2022-10-01T04:02:46.422" v="1096"/>
          <ac:spMkLst>
            <pc:docMk/>
            <pc:sldMk cId="1678003446" sldId="257"/>
            <ac:spMk id="20" creationId="{2CA8D992-BB3F-47CD-BA18-71D54539202C}"/>
          </ac:spMkLst>
        </pc:spChg>
        <pc:spChg chg="add del">
          <ac:chgData name="rudi becker" userId="cb52c8dfa681595a" providerId="Windows Live" clId="Web-{B43453EF-F833-48AF-ABB8-3CAA23CF3340}" dt="2022-10-01T04:03:23.283" v="1099"/>
          <ac:spMkLst>
            <pc:docMk/>
            <pc:sldMk cId="1678003446" sldId="257"/>
            <ac:spMk id="25" creationId="{A2679492-7988-4050-9056-542444452411}"/>
          </ac:spMkLst>
        </pc:spChg>
        <pc:spChg chg="add del">
          <ac:chgData name="rudi becker" userId="cb52c8dfa681595a" providerId="Windows Live" clId="Web-{B43453EF-F833-48AF-ABB8-3CAA23CF3340}" dt="2022-10-01T04:03:23.283" v="1099"/>
          <ac:spMkLst>
            <pc:docMk/>
            <pc:sldMk cId="1678003446" sldId="257"/>
            <ac:spMk id="27" creationId="{B091B163-7D61-4891-ABCF-5C13D9C418D0}"/>
          </ac:spMkLst>
        </pc:spChg>
        <pc:spChg chg="add del">
          <ac:chgData name="rudi becker" userId="cb52c8dfa681595a" providerId="Windows Live" clId="Web-{B43453EF-F833-48AF-ABB8-3CAA23CF3340}" dt="2022-10-01T04:03:23.205" v="1098"/>
          <ac:spMkLst>
            <pc:docMk/>
            <pc:sldMk cId="1678003446" sldId="257"/>
            <ac:spMk id="34" creationId="{7EE0A6B3-EB7E-45AA-ADB6-138489E0CD75}"/>
          </ac:spMkLst>
        </pc:spChg>
        <pc:spChg chg="add del">
          <ac:chgData name="rudi becker" userId="cb52c8dfa681595a" providerId="Windows Live" clId="Web-{B43453EF-F833-48AF-ABB8-3CAA23CF3340}" dt="2022-10-01T04:03:23.205" v="1098"/>
          <ac:spMkLst>
            <pc:docMk/>
            <pc:sldMk cId="1678003446" sldId="257"/>
            <ac:spMk id="36" creationId="{0C0EA1AB-DC8C-4976-9474-9313A673D4E9}"/>
          </ac:spMkLst>
        </pc:spChg>
        <pc:spChg chg="add del">
          <ac:chgData name="rudi becker" userId="cb52c8dfa681595a" providerId="Windows Live" clId="Web-{B43453EF-F833-48AF-ABB8-3CAA23CF3340}" dt="2022-10-01T04:03:23.205" v="1098"/>
          <ac:spMkLst>
            <pc:docMk/>
            <pc:sldMk cId="1678003446" sldId="257"/>
            <ac:spMk id="38" creationId="{6CB927A4-E432-4310-9CD5-E89FF5063179}"/>
          </ac:spMkLst>
        </pc:spChg>
        <pc:spChg chg="add del">
          <ac:chgData name="rudi becker" userId="cb52c8dfa681595a" providerId="Windows Live" clId="Web-{B43453EF-F833-48AF-ABB8-3CAA23CF3340}" dt="2022-10-01T04:03:23.205" v="1098"/>
          <ac:spMkLst>
            <pc:docMk/>
            <pc:sldMk cId="1678003446" sldId="257"/>
            <ac:spMk id="40" creationId="{E3020543-B24B-4EC4-8FFC-8DD88EEA91A8}"/>
          </ac:spMkLst>
        </pc:spChg>
        <pc:spChg chg="add del">
          <ac:chgData name="rudi becker" userId="cb52c8dfa681595a" providerId="Windows Live" clId="Web-{B43453EF-F833-48AF-ABB8-3CAA23CF3340}" dt="2022-10-01T04:03:23.205" v="1098"/>
          <ac:spMkLst>
            <pc:docMk/>
            <pc:sldMk cId="1678003446" sldId="257"/>
            <ac:spMk id="42" creationId="{1453BF6C-B012-48B7-B4E8-6D7AC7C27D02}"/>
          </ac:spMkLst>
        </pc:spChg>
        <pc:spChg chg="add">
          <ac:chgData name="rudi becker" userId="cb52c8dfa681595a" providerId="Windows Live" clId="Web-{B43453EF-F833-48AF-ABB8-3CAA23CF3340}" dt="2022-10-01T04:03:23.283" v="1099"/>
          <ac:spMkLst>
            <pc:docMk/>
            <pc:sldMk cId="1678003446" sldId="257"/>
            <ac:spMk id="46" creationId="{45CF0CC2-658D-4A87-9D2E-154B0ABE1BA0}"/>
          </ac:spMkLst>
        </pc:spChg>
        <pc:spChg chg="add">
          <ac:chgData name="rudi becker" userId="cb52c8dfa681595a" providerId="Windows Live" clId="Web-{B43453EF-F833-48AF-ABB8-3CAA23CF3340}" dt="2022-10-01T04:03:23.283" v="1099"/>
          <ac:spMkLst>
            <pc:docMk/>
            <pc:sldMk cId="1678003446" sldId="257"/>
            <ac:spMk id="47" creationId="{796C2CE2-29C3-4EBD-A8BB-82C6CC06950D}"/>
          </ac:spMkLst>
        </pc:spChg>
        <pc:spChg chg="add">
          <ac:chgData name="rudi becker" userId="cb52c8dfa681595a" providerId="Windows Live" clId="Web-{B43453EF-F833-48AF-ABB8-3CAA23CF3340}" dt="2022-10-01T04:03:23.283" v="1099"/>
          <ac:spMkLst>
            <pc:docMk/>
            <pc:sldMk cId="1678003446" sldId="257"/>
            <ac:spMk id="48" creationId="{6CB927A4-E432-4310-9CD5-E89FF5063179}"/>
          </ac:spMkLst>
        </pc:spChg>
        <pc:spChg chg="add">
          <ac:chgData name="rudi becker" userId="cb52c8dfa681595a" providerId="Windows Live" clId="Web-{B43453EF-F833-48AF-ABB8-3CAA23CF3340}" dt="2022-10-01T04:03:23.283" v="1099"/>
          <ac:spMkLst>
            <pc:docMk/>
            <pc:sldMk cId="1678003446" sldId="257"/>
            <ac:spMk id="49" creationId="{E3020543-B24B-4EC4-8FFC-8DD88EEA91A8}"/>
          </ac:spMkLst>
        </pc:spChg>
        <pc:spChg chg="add">
          <ac:chgData name="rudi becker" userId="cb52c8dfa681595a" providerId="Windows Live" clId="Web-{B43453EF-F833-48AF-ABB8-3CAA23CF3340}" dt="2022-10-01T04:03:23.283" v="1099"/>
          <ac:spMkLst>
            <pc:docMk/>
            <pc:sldMk cId="1678003446" sldId="257"/>
            <ac:spMk id="50" creationId="{1453BF6C-B012-48B7-B4E8-6D7AC7C27D02}"/>
          </ac:spMkLst>
        </pc:spChg>
        <pc:picChg chg="mod">
          <ac:chgData name="rudi becker" userId="cb52c8dfa681595a" providerId="Windows Live" clId="Web-{B43453EF-F833-48AF-ABB8-3CAA23CF3340}" dt="2022-10-01T04:04:40.395" v="1101" actId="1076"/>
          <ac:picMkLst>
            <pc:docMk/>
            <pc:sldMk cId="1678003446" sldId="257"/>
            <ac:picMk id="5" creationId="{9C66837B-4244-567F-74A0-0DB549B9BE9D}"/>
          </ac:picMkLst>
        </pc:picChg>
        <pc:picChg chg="add del mod">
          <ac:chgData name="rudi becker" userId="cb52c8dfa681595a" providerId="Windows Live" clId="Web-{B43453EF-F833-48AF-ABB8-3CAA23CF3340}" dt="2022-10-01T03:46:22.671" v="1030"/>
          <ac:picMkLst>
            <pc:docMk/>
            <pc:sldMk cId="1678003446" sldId="257"/>
            <ac:picMk id="6" creationId="{72D0C2B6-5E1F-A2A8-F048-F31EEAB46FEF}"/>
          </ac:picMkLst>
        </pc:picChg>
        <pc:cxnChg chg="add del">
          <ac:chgData name="rudi becker" userId="cb52c8dfa681595a" providerId="Windows Live" clId="Web-{B43453EF-F833-48AF-ABB8-3CAA23CF3340}" dt="2022-10-01T04:02:46.422" v="1096"/>
          <ac:cxnSpMkLst>
            <pc:docMk/>
            <pc:sldMk cId="1678003446" sldId="257"/>
            <ac:cxnSpMk id="12" creationId="{C49DA8F6-BCC1-4447-B54C-57856834B94B}"/>
          </ac:cxnSpMkLst>
        </pc:cxnChg>
        <pc:cxnChg chg="add del">
          <ac:chgData name="rudi becker" userId="cb52c8dfa681595a" providerId="Windows Live" clId="Web-{B43453EF-F833-48AF-ABB8-3CAA23CF3340}" dt="2022-10-01T04:03:23.283" v="1099"/>
          <ac:cxnSpMkLst>
            <pc:docMk/>
            <pc:sldMk cId="1678003446" sldId="257"/>
            <ac:cxnSpMk id="29" creationId="{C49DA8F6-BCC1-4447-B54C-57856834B94B}"/>
          </ac:cxnSpMkLst>
        </pc:cxnChg>
        <pc:cxnChg chg="add del">
          <ac:chgData name="rudi becker" userId="cb52c8dfa681595a" providerId="Windows Live" clId="Web-{B43453EF-F833-48AF-ABB8-3CAA23CF3340}" dt="2022-10-01T04:03:23.205" v="1098"/>
          <ac:cxnSpMkLst>
            <pc:docMk/>
            <pc:sldMk cId="1678003446" sldId="257"/>
            <ac:cxnSpMk id="44" creationId="{C49DA8F6-BCC1-4447-B54C-57856834B94B}"/>
          </ac:cxnSpMkLst>
        </pc:cxnChg>
        <pc:cxnChg chg="add">
          <ac:chgData name="rudi becker" userId="cb52c8dfa681595a" providerId="Windows Live" clId="Web-{B43453EF-F833-48AF-ABB8-3CAA23CF3340}" dt="2022-10-01T04:03:23.283" v="1099"/>
          <ac:cxnSpMkLst>
            <pc:docMk/>
            <pc:sldMk cId="1678003446" sldId="257"/>
            <ac:cxnSpMk id="51" creationId="{BF76EB78-6E9D-49A9-ADC5-7BCCD6F1FD48}"/>
          </ac:cxnSpMkLst>
        </pc:cxnChg>
      </pc:sldChg>
      <pc:sldChg chg="new del">
        <pc:chgData name="rudi becker" userId="cb52c8dfa681595a" providerId="Windows Live" clId="Web-{B43453EF-F833-48AF-ABB8-3CAA23CF3340}" dt="2022-10-01T02:15:17.693" v="117"/>
        <pc:sldMkLst>
          <pc:docMk/>
          <pc:sldMk cId="871718197" sldId="258"/>
        </pc:sldMkLst>
      </pc:sldChg>
      <pc:sldChg chg="addSp delSp modSp new mod ord modTransition modClrScheme modShow chgLayout">
        <pc:chgData name="rudi becker" userId="cb52c8dfa681595a" providerId="Windows Live" clId="Web-{B43453EF-F833-48AF-ABB8-3CAA23CF3340}" dt="2022-10-01T04:28:55.559" v="1413"/>
        <pc:sldMkLst>
          <pc:docMk/>
          <pc:sldMk cId="1263530389" sldId="258"/>
        </pc:sldMkLst>
        <pc:spChg chg="mod ord">
          <ac:chgData name="rudi becker" userId="cb52c8dfa681595a" providerId="Windows Live" clId="Web-{B43453EF-F833-48AF-ABB8-3CAA23CF3340}" dt="2022-10-01T03:28:24.771" v="920"/>
          <ac:spMkLst>
            <pc:docMk/>
            <pc:sldMk cId="1263530389" sldId="258"/>
            <ac:spMk id="2" creationId="{A4AA16AF-2967-086E-33D0-F09FDC55FB88}"/>
          </ac:spMkLst>
        </pc:spChg>
        <pc:spChg chg="add del mod">
          <ac:chgData name="rudi becker" userId="cb52c8dfa681595a" providerId="Windows Live" clId="Web-{B43453EF-F833-48AF-ABB8-3CAA23CF3340}" dt="2022-10-01T02:17:20.135" v="145"/>
          <ac:spMkLst>
            <pc:docMk/>
            <pc:sldMk cId="1263530389" sldId="258"/>
            <ac:spMk id="3" creationId="{944477CD-AD53-92F1-A0FF-4ED588AD92D4}"/>
          </ac:spMkLst>
        </pc:spChg>
        <pc:spChg chg="add del mod ord">
          <ac:chgData name="rudi becker" userId="cb52c8dfa681595a" providerId="Windows Live" clId="Web-{B43453EF-F833-48AF-ABB8-3CAA23CF3340}" dt="2022-10-01T02:30:36.148" v="264"/>
          <ac:spMkLst>
            <pc:docMk/>
            <pc:sldMk cId="1263530389" sldId="258"/>
            <ac:spMk id="3" creationId="{F2BFE580-D9C9-3033-62C1-BCB8BD3F3155}"/>
          </ac:spMkLst>
        </pc:spChg>
        <pc:spChg chg="add del mod ord">
          <ac:chgData name="rudi becker" userId="cb52c8dfa681595a" providerId="Windows Live" clId="Web-{B43453EF-F833-48AF-ABB8-3CAA23CF3340}" dt="2022-10-01T02:30:37.820" v="265"/>
          <ac:spMkLst>
            <pc:docMk/>
            <pc:sldMk cId="1263530389" sldId="258"/>
            <ac:spMk id="4" creationId="{B275C595-7AD8-DC97-F16B-543B6F5E230E}"/>
          </ac:spMkLst>
        </pc:spChg>
        <pc:spChg chg="add mod ord">
          <ac:chgData name="rudi becker" userId="cb52c8dfa681595a" providerId="Windows Live" clId="Web-{B43453EF-F833-48AF-ABB8-3CAA23CF3340}" dt="2022-10-01T02:17:10.353" v="141"/>
          <ac:spMkLst>
            <pc:docMk/>
            <pc:sldMk cId="1263530389" sldId="258"/>
            <ac:spMk id="7" creationId="{2EC99FA1-5FF8-9C14-9B22-57B2A2716D18}"/>
          </ac:spMkLst>
        </pc:spChg>
        <pc:spChg chg="add mod ord">
          <ac:chgData name="rudi becker" userId="cb52c8dfa681595a" providerId="Windows Live" clId="Web-{B43453EF-F833-48AF-ABB8-3CAA23CF3340}" dt="2022-10-01T02:20:05.671" v="207" actId="1076"/>
          <ac:spMkLst>
            <pc:docMk/>
            <pc:sldMk cId="1263530389" sldId="258"/>
            <ac:spMk id="8" creationId="{53F5D181-DA8E-7622-AAF3-8CE86E07C28D}"/>
          </ac:spMkLst>
        </pc:spChg>
        <pc:spChg chg="add mod ord">
          <ac:chgData name="rudi becker" userId="cb52c8dfa681595a" providerId="Windows Live" clId="Web-{B43453EF-F833-48AF-ABB8-3CAA23CF3340}" dt="2022-10-01T02:17:41.479" v="152"/>
          <ac:spMkLst>
            <pc:docMk/>
            <pc:sldMk cId="1263530389" sldId="258"/>
            <ac:spMk id="9" creationId="{9541C8DD-9598-8D59-0297-82E1C462D8A5}"/>
          </ac:spMkLst>
        </pc:spChg>
        <pc:spChg chg="add mod">
          <ac:chgData name="rudi becker" userId="cb52c8dfa681595a" providerId="Windows Live" clId="Web-{B43453EF-F833-48AF-ABB8-3CAA23CF3340}" dt="2022-10-01T02:31:10.196" v="275" actId="1076"/>
          <ac:spMkLst>
            <pc:docMk/>
            <pc:sldMk cId="1263530389" sldId="258"/>
            <ac:spMk id="10" creationId="{F2AA6D5F-724D-8AC5-5668-34EB1B75ADD8}"/>
          </ac:spMkLst>
        </pc:spChg>
        <pc:spChg chg="add del mod">
          <ac:chgData name="rudi becker" userId="cb52c8dfa681595a" providerId="Windows Live" clId="Web-{B43453EF-F833-48AF-ABB8-3CAA23CF3340}" dt="2022-10-01T02:38:31.758" v="319"/>
          <ac:spMkLst>
            <pc:docMk/>
            <pc:sldMk cId="1263530389" sldId="258"/>
            <ac:spMk id="11" creationId="{4F5E7D94-0372-FA49-C64E-952DBC740781}"/>
          </ac:spMkLst>
        </pc:spChg>
        <pc:spChg chg="add mod">
          <ac:chgData name="rudi becker" userId="cb52c8dfa681595a" providerId="Windows Live" clId="Web-{B43453EF-F833-48AF-ABB8-3CAA23CF3340}" dt="2022-10-01T02:20:02.609" v="206" actId="1076"/>
          <ac:spMkLst>
            <pc:docMk/>
            <pc:sldMk cId="1263530389" sldId="258"/>
            <ac:spMk id="12" creationId="{4938C0A8-9722-C688-8E2A-966724CE70E6}"/>
          </ac:spMkLst>
        </pc:spChg>
        <pc:spChg chg="add del mod ord">
          <ac:chgData name="rudi becker" userId="cb52c8dfa681595a" providerId="Windows Live" clId="Web-{B43453EF-F833-48AF-ABB8-3CAA23CF3340}" dt="2022-10-01T02:30:38.758" v="266"/>
          <ac:spMkLst>
            <pc:docMk/>
            <pc:sldMk cId="1263530389" sldId="258"/>
            <ac:spMk id="13" creationId="{87B61720-8925-AFDB-72BB-A50CE591C119}"/>
          </ac:spMkLst>
        </pc:spChg>
        <pc:spChg chg="add del mod ord">
          <ac:chgData name="rudi becker" userId="cb52c8dfa681595a" providerId="Windows Live" clId="Web-{B43453EF-F833-48AF-ABB8-3CAA23CF3340}" dt="2022-10-01T02:32:44.700" v="294"/>
          <ac:spMkLst>
            <pc:docMk/>
            <pc:sldMk cId="1263530389" sldId="258"/>
            <ac:spMk id="14" creationId="{98D570BE-67FA-3B4B-8374-736ACF424AE2}"/>
          </ac:spMkLst>
        </pc:spChg>
        <pc:spChg chg="add del mod ord">
          <ac:chgData name="rudi becker" userId="cb52c8dfa681595a" providerId="Windows Live" clId="Web-{B43453EF-F833-48AF-ABB8-3CAA23CF3340}" dt="2022-10-01T02:32:43.278" v="293"/>
          <ac:spMkLst>
            <pc:docMk/>
            <pc:sldMk cId="1263530389" sldId="258"/>
            <ac:spMk id="15" creationId="{E1D257EB-0F0C-DB97-954F-A0D091A5AABE}"/>
          </ac:spMkLst>
        </pc:spChg>
        <pc:spChg chg="add del mod">
          <ac:chgData name="rudi becker" userId="cb52c8dfa681595a" providerId="Windows Live" clId="Web-{B43453EF-F833-48AF-ABB8-3CAA23CF3340}" dt="2022-10-01T02:34:23.843" v="304"/>
          <ac:spMkLst>
            <pc:docMk/>
            <pc:sldMk cId="1263530389" sldId="258"/>
            <ac:spMk id="17" creationId="{1B0EA3F0-6967-8178-532F-AFAF520402EE}"/>
          </ac:spMkLst>
        </pc:spChg>
        <pc:spChg chg="add mod">
          <ac:chgData name="rudi becker" userId="cb52c8dfa681595a" providerId="Windows Live" clId="Web-{B43453EF-F833-48AF-ABB8-3CAA23CF3340}" dt="2022-10-01T02:39:50.151" v="335" actId="20577"/>
          <ac:spMkLst>
            <pc:docMk/>
            <pc:sldMk cId="1263530389" sldId="258"/>
            <ac:spMk id="19" creationId="{B7C05EF8-FF4B-6D3A-85A5-1B6C2F48ECE8}"/>
          </ac:spMkLst>
        </pc:spChg>
        <pc:picChg chg="add mod">
          <ac:chgData name="rudi becker" userId="cb52c8dfa681595a" providerId="Windows Live" clId="Web-{B43453EF-F833-48AF-ABB8-3CAA23CF3340}" dt="2022-10-01T02:27:02.282" v="230"/>
          <ac:picMkLst>
            <pc:docMk/>
            <pc:sldMk cId="1263530389" sldId="258"/>
            <ac:picMk id="5" creationId="{7AD6154F-CDA8-4937-6F5C-D57031B35DD8}"/>
          </ac:picMkLst>
        </pc:picChg>
        <pc:picChg chg="add mod">
          <ac:chgData name="rudi becker" userId="cb52c8dfa681595a" providerId="Windows Live" clId="Web-{B43453EF-F833-48AF-ABB8-3CAA23CF3340}" dt="2022-10-01T02:29:06.458" v="248"/>
          <ac:picMkLst>
            <pc:docMk/>
            <pc:sldMk cId="1263530389" sldId="258"/>
            <ac:picMk id="6" creationId="{1F1EDB48-CC79-ABED-6738-6A59419A10BF}"/>
          </ac:picMkLst>
        </pc:picChg>
        <pc:picChg chg="add mod">
          <ac:chgData name="rudi becker" userId="cb52c8dfa681595a" providerId="Windows Live" clId="Web-{B43453EF-F833-48AF-ABB8-3CAA23CF3340}" dt="2022-10-01T02:32:05.886" v="287"/>
          <ac:picMkLst>
            <pc:docMk/>
            <pc:sldMk cId="1263530389" sldId="258"/>
            <ac:picMk id="16" creationId="{14C733DD-A0BF-EB4C-C60F-C2B14926512D}"/>
          </ac:picMkLst>
        </pc:picChg>
        <pc:picChg chg="add del mod">
          <ac:chgData name="rudi becker" userId="cb52c8dfa681595a" providerId="Windows Live" clId="Web-{B43453EF-F833-48AF-ABB8-3CAA23CF3340}" dt="2022-10-01T02:38:36.711" v="321"/>
          <ac:picMkLst>
            <pc:docMk/>
            <pc:sldMk cId="1263530389" sldId="258"/>
            <ac:picMk id="18" creationId="{2A59DB6C-57F2-78B6-AB8C-41F6348A1CD6}"/>
          </ac:picMkLst>
        </pc:picChg>
        <pc:inkChg chg="add del">
          <ac:chgData name="rudi becker" userId="cb52c8dfa681595a" providerId="Windows Live" clId="Web-{B43453EF-F833-48AF-ABB8-3CAA23CF3340}" dt="2022-10-01T02:15:39.866" v="121"/>
          <ac:inkMkLst>
            <pc:docMk/>
            <pc:sldMk cId="1263530389" sldId="258"/>
            <ac:inkMk id="4" creationId="{9F519634-8005-D16B-CBB8-A0FEE5E5BE75}"/>
          </ac:inkMkLst>
        </pc:inkChg>
      </pc:sldChg>
      <pc:sldChg chg="addSp modSp new del">
        <pc:chgData name="rudi becker" userId="cb52c8dfa681595a" providerId="Windows Live" clId="Web-{B43453EF-F833-48AF-ABB8-3CAA23CF3340}" dt="2022-10-01T02:15:08.474" v="115"/>
        <pc:sldMkLst>
          <pc:docMk/>
          <pc:sldMk cId="1842664721" sldId="258"/>
        </pc:sldMkLst>
        <pc:spChg chg="mod">
          <ac:chgData name="rudi becker" userId="cb52c8dfa681595a" providerId="Windows Live" clId="Web-{B43453EF-F833-48AF-ABB8-3CAA23CF3340}" dt="2022-10-01T02:13:51.018" v="105" actId="20577"/>
          <ac:spMkLst>
            <pc:docMk/>
            <pc:sldMk cId="1842664721" sldId="258"/>
            <ac:spMk id="2" creationId="{81E8A2C9-45DE-0FFB-84E6-531B1845685F}"/>
          </ac:spMkLst>
        </pc:spChg>
        <pc:spChg chg="mod">
          <ac:chgData name="rudi becker" userId="cb52c8dfa681595a" providerId="Windows Live" clId="Web-{B43453EF-F833-48AF-ABB8-3CAA23CF3340}" dt="2022-10-01T02:14:01.815" v="113" actId="20577"/>
          <ac:spMkLst>
            <pc:docMk/>
            <pc:sldMk cId="1842664721" sldId="258"/>
            <ac:spMk id="3" creationId="{D523FEF8-3C8C-9DFF-B565-14C5D3A8531E}"/>
          </ac:spMkLst>
        </pc:spChg>
        <pc:inkChg chg="add">
          <ac:chgData name="rudi becker" userId="cb52c8dfa681595a" providerId="Windows Live" clId="Web-{B43453EF-F833-48AF-ABB8-3CAA23CF3340}" dt="2022-10-01T02:15:07.708" v="114"/>
          <ac:inkMkLst>
            <pc:docMk/>
            <pc:sldMk cId="1842664721" sldId="258"/>
            <ac:inkMk id="4" creationId="{822D2DBF-89E7-ECD6-CC1C-ECAA77850D9B}"/>
          </ac:inkMkLst>
        </pc:inkChg>
      </pc:sldChg>
      <pc:sldChg chg="new del">
        <pc:chgData name="rudi becker" userId="cb52c8dfa681595a" providerId="Windows Live" clId="Web-{B43453EF-F833-48AF-ABB8-3CAA23CF3340}" dt="2022-10-01T03:03:42.043" v="607"/>
        <pc:sldMkLst>
          <pc:docMk/>
          <pc:sldMk cId="1491224503" sldId="259"/>
        </pc:sldMkLst>
      </pc:sldChg>
      <pc:sldChg chg="new add del">
        <pc:chgData name="rudi becker" userId="cb52c8dfa681595a" providerId="Windows Live" clId="Web-{B43453EF-F833-48AF-ABB8-3CAA23CF3340}" dt="2022-10-01T02:44:58.693" v="336"/>
        <pc:sldMkLst>
          <pc:docMk/>
          <pc:sldMk cId="3435213690" sldId="259"/>
        </pc:sldMkLst>
      </pc:sldChg>
      <pc:sldChg chg="addSp delSp modSp new mod modTransition modClrScheme chgLayout">
        <pc:chgData name="rudi becker" userId="cb52c8dfa681595a" providerId="Windows Live" clId="Web-{B43453EF-F833-48AF-ABB8-3CAA23CF3340}" dt="2022-10-01T04:38:15.459" v="1537" actId="1076"/>
        <pc:sldMkLst>
          <pc:docMk/>
          <pc:sldMk cId="4271663201" sldId="259"/>
        </pc:sldMkLst>
        <pc:spChg chg="mod ord">
          <ac:chgData name="rudi becker" userId="cb52c8dfa681595a" providerId="Windows Live" clId="Web-{B43453EF-F833-48AF-ABB8-3CAA23CF3340}" dt="2022-10-01T04:38:15.459" v="1537" actId="1076"/>
          <ac:spMkLst>
            <pc:docMk/>
            <pc:sldMk cId="4271663201" sldId="259"/>
            <ac:spMk id="2" creationId="{2A639BAF-6A6D-0A3A-5C60-E3B096A5735E}"/>
          </ac:spMkLst>
        </pc:spChg>
        <pc:spChg chg="del">
          <ac:chgData name="rudi becker" userId="cb52c8dfa681595a" providerId="Windows Live" clId="Web-{B43453EF-F833-48AF-ABB8-3CAA23CF3340}" dt="2022-10-01T03:15:45.446" v="840"/>
          <ac:spMkLst>
            <pc:docMk/>
            <pc:sldMk cId="4271663201" sldId="259"/>
            <ac:spMk id="3" creationId="{475B64BF-0926-8CE1-C772-CEE913A840B2}"/>
          </ac:spMkLst>
        </pc:spChg>
        <pc:spChg chg="add del mod ord">
          <ac:chgData name="rudi becker" userId="cb52c8dfa681595a" providerId="Windows Live" clId="Web-{B43453EF-F833-48AF-ABB8-3CAA23CF3340}" dt="2022-10-01T04:38:13.116" v="1536"/>
          <ac:spMkLst>
            <pc:docMk/>
            <pc:sldMk cId="4271663201" sldId="259"/>
            <ac:spMk id="4" creationId="{A32E8791-0CA1-21E4-AEC8-1A91323ACFE0}"/>
          </ac:spMkLst>
        </pc:spChg>
        <pc:spChg chg="del mod">
          <ac:chgData name="rudi becker" userId="cb52c8dfa681595a" providerId="Windows Live" clId="Web-{B43453EF-F833-48AF-ABB8-3CAA23CF3340}" dt="2022-10-01T03:31:18.183" v="947"/>
          <ac:spMkLst>
            <pc:docMk/>
            <pc:sldMk cId="4271663201" sldId="259"/>
            <ac:spMk id="5" creationId="{42D74CE8-0247-52BF-7CD5-778C0890CB96}"/>
          </ac:spMkLst>
        </pc:spChg>
        <pc:spChg chg="del mod">
          <ac:chgData name="rudi becker" userId="cb52c8dfa681595a" providerId="Windows Live" clId="Web-{B43453EF-F833-48AF-ABB8-3CAA23CF3340}" dt="2022-10-01T03:31:39.340" v="949"/>
          <ac:spMkLst>
            <pc:docMk/>
            <pc:sldMk cId="4271663201" sldId="259"/>
            <ac:spMk id="6" creationId="{2E5C8CF7-38A2-EAE8-513D-08027B934029}"/>
          </ac:spMkLst>
        </pc:spChg>
        <pc:spChg chg="add del mod">
          <ac:chgData name="rudi becker" userId="cb52c8dfa681595a" providerId="Windows Live" clId="Web-{B43453EF-F833-48AF-ABB8-3CAA23CF3340}" dt="2022-10-01T03:30:37.150" v="944"/>
          <ac:spMkLst>
            <pc:docMk/>
            <pc:sldMk cId="4271663201" sldId="259"/>
            <ac:spMk id="10" creationId="{1F7FA35B-A314-F296-0075-01E3F62A2EE1}"/>
          </ac:spMkLst>
        </pc:spChg>
        <pc:picChg chg="add mod ord">
          <ac:chgData name="rudi becker" userId="cb52c8dfa681595a" providerId="Windows Live" clId="Web-{B43453EF-F833-48AF-ABB8-3CAA23CF3340}" dt="2022-10-01T04:15:31.166" v="1253"/>
          <ac:picMkLst>
            <pc:docMk/>
            <pc:sldMk cId="4271663201" sldId="259"/>
            <ac:picMk id="3" creationId="{3F532310-7C3B-2922-99F7-AFB806122A62}"/>
          </ac:picMkLst>
        </pc:picChg>
        <pc:picChg chg="add del mod ord">
          <ac:chgData name="rudi becker" userId="cb52c8dfa681595a" providerId="Windows Live" clId="Web-{B43453EF-F833-48AF-ABB8-3CAA23CF3340}" dt="2022-10-01T03:27:55.942" v="917"/>
          <ac:picMkLst>
            <pc:docMk/>
            <pc:sldMk cId="4271663201" sldId="259"/>
            <ac:picMk id="3" creationId="{A542B490-09BD-4368-F363-585A4C25B172}"/>
          </ac:picMkLst>
        </pc:picChg>
        <pc:picChg chg="add del mod">
          <ac:chgData name="rudi becker" userId="cb52c8dfa681595a" providerId="Windows Live" clId="Web-{B43453EF-F833-48AF-ABB8-3CAA23CF3340}" dt="2022-10-01T03:29:06.663" v="930"/>
          <ac:picMkLst>
            <pc:docMk/>
            <pc:sldMk cId="4271663201" sldId="259"/>
            <ac:picMk id="7" creationId="{E6DB6D8C-FE5C-6F10-0B5B-9EF214140015}"/>
          </ac:picMkLst>
        </pc:picChg>
        <pc:picChg chg="add del mod ord">
          <ac:chgData name="rudi becker" userId="cb52c8dfa681595a" providerId="Windows Live" clId="Web-{B43453EF-F833-48AF-ABB8-3CAA23CF3340}" dt="2022-10-01T04:15:12.978" v="1248"/>
          <ac:picMkLst>
            <pc:docMk/>
            <pc:sldMk cId="4271663201" sldId="259"/>
            <ac:picMk id="8" creationId="{EBE26F0A-56F5-4BE5-05BA-3189EF09A8C8}"/>
          </ac:picMkLst>
        </pc:picChg>
        <pc:picChg chg="add del mod">
          <ac:chgData name="rudi becker" userId="cb52c8dfa681595a" providerId="Windows Live" clId="Web-{B43453EF-F833-48AF-ABB8-3CAA23CF3340}" dt="2022-10-01T03:46:17.561" v="1026"/>
          <ac:picMkLst>
            <pc:docMk/>
            <pc:sldMk cId="4271663201" sldId="259"/>
            <ac:picMk id="12" creationId="{E9435FA9-9D71-CFD1-4B27-562CFAC4D941}"/>
          </ac:picMkLst>
        </pc:picChg>
      </pc:sldChg>
      <pc:sldChg chg="addSp delSp modSp add replId modTransition">
        <pc:chgData name="rudi becker" userId="cb52c8dfa681595a" providerId="Windows Live" clId="Web-{B43453EF-F833-48AF-ABB8-3CAA23CF3340}" dt="2022-10-01T04:37:45.708" v="1529" actId="1076"/>
        <pc:sldMkLst>
          <pc:docMk/>
          <pc:sldMk cId="709885166" sldId="260"/>
        </pc:sldMkLst>
        <pc:spChg chg="mod">
          <ac:chgData name="rudi becker" userId="cb52c8dfa681595a" providerId="Windows Live" clId="Web-{B43453EF-F833-48AF-ABB8-3CAA23CF3340}" dt="2022-10-01T04:37:45.708" v="1529" actId="1076"/>
          <ac:spMkLst>
            <pc:docMk/>
            <pc:sldMk cId="709885166" sldId="260"/>
            <ac:spMk id="2" creationId="{2A639BAF-6A6D-0A3A-5C60-E3B096A5735E}"/>
          </ac:spMkLst>
        </pc:spChg>
        <pc:spChg chg="del mod">
          <ac:chgData name="rudi becker" userId="cb52c8dfa681595a" providerId="Windows Live" clId="Web-{B43453EF-F833-48AF-ABB8-3CAA23CF3340}" dt="2022-10-01T03:59:21.509" v="1088"/>
          <ac:spMkLst>
            <pc:docMk/>
            <pc:sldMk cId="709885166" sldId="260"/>
            <ac:spMk id="4" creationId="{A32E8791-0CA1-21E4-AEC8-1A91323ACFE0}"/>
          </ac:spMkLst>
        </pc:spChg>
        <pc:spChg chg="add del mod">
          <ac:chgData name="rudi becker" userId="cb52c8dfa681595a" providerId="Windows Live" clId="Web-{B43453EF-F833-48AF-ABB8-3CAA23CF3340}" dt="2022-10-01T04:22:02.449" v="1397"/>
          <ac:spMkLst>
            <pc:docMk/>
            <pc:sldMk cId="709885166" sldId="260"/>
            <ac:spMk id="6" creationId="{A211FE1D-44F6-DF2F-7C5F-BE2D455EFDF0}"/>
          </ac:spMkLst>
        </pc:spChg>
        <pc:spChg chg="add mod ord">
          <ac:chgData name="rudi becker" userId="cb52c8dfa681595a" providerId="Windows Live" clId="Web-{B43453EF-F833-48AF-ABB8-3CAA23CF3340}" dt="2022-10-01T04:37:42.349" v="1528" actId="1076"/>
          <ac:spMkLst>
            <pc:docMk/>
            <pc:sldMk cId="709885166" sldId="260"/>
            <ac:spMk id="9" creationId="{B2C73ACB-0F52-B256-7C78-0247330CCFCE}"/>
          </ac:spMkLst>
        </pc:spChg>
        <pc:picChg chg="add mod ord">
          <ac:chgData name="rudi becker" userId="cb52c8dfa681595a" providerId="Windows Live" clId="Web-{B43453EF-F833-48AF-ABB8-3CAA23CF3340}" dt="2022-10-01T03:59:13.290" v="1084" actId="1076"/>
          <ac:picMkLst>
            <pc:docMk/>
            <pc:sldMk cId="709885166" sldId="260"/>
            <ac:picMk id="3" creationId="{BECEB8DB-5C3E-4D45-61DF-907D42D55E03}"/>
          </ac:picMkLst>
        </pc:picChg>
        <pc:picChg chg="del">
          <ac:chgData name="rudi becker" userId="cb52c8dfa681595a" providerId="Windows Live" clId="Web-{B43453EF-F833-48AF-ABB8-3CAA23CF3340}" dt="2022-10-01T03:36:08.963" v="971"/>
          <ac:picMkLst>
            <pc:docMk/>
            <pc:sldMk cId="709885166" sldId="260"/>
            <ac:picMk id="8" creationId="{EBE26F0A-56F5-4BE5-05BA-3189EF09A8C8}"/>
          </ac:picMkLst>
        </pc:picChg>
      </pc:sldChg>
      <pc:sldChg chg="delSp modSp modTransition">
        <pc:chgData name="rudi becker" userId="cb52c8dfa681595a" providerId="Windows Live" clId="Web-{B43453EF-F833-48AF-ABB8-3CAA23CF3340}" dt="2022-10-01T04:33:17.653" v="1414"/>
        <pc:sldMkLst>
          <pc:docMk/>
          <pc:sldMk cId="2562911169" sldId="262"/>
        </pc:sldMkLst>
        <pc:spChg chg="mod">
          <ac:chgData name="rudi becker" userId="cb52c8dfa681595a" providerId="Windows Live" clId="Web-{B43453EF-F833-48AF-ABB8-3CAA23CF3340}" dt="2022-10-01T04:14:58.353" v="1247" actId="20577"/>
          <ac:spMkLst>
            <pc:docMk/>
            <pc:sldMk cId="2562911169" sldId="262"/>
            <ac:spMk id="2" creationId="{17FFA1F2-AA28-020F-28AB-A33B8DA58C02}"/>
          </ac:spMkLst>
        </pc:spChg>
        <pc:spChg chg="del mod">
          <ac:chgData name="rudi becker" userId="cb52c8dfa681595a" providerId="Windows Live" clId="Web-{B43453EF-F833-48AF-ABB8-3CAA23CF3340}" dt="2022-10-01T04:17:25.467" v="1255"/>
          <ac:spMkLst>
            <pc:docMk/>
            <pc:sldMk cId="2562911169" sldId="262"/>
            <ac:spMk id="10" creationId="{E9898FF6-D772-47A1-EB49-4D0DBD450E65}"/>
          </ac:spMkLst>
        </pc:spChg>
        <pc:spChg chg="mod">
          <ac:chgData name="rudi becker" userId="cb52c8dfa681595a" providerId="Windows Live" clId="Web-{B43453EF-F833-48AF-ABB8-3CAA23CF3340}" dt="2022-10-01T04:17:47.843" v="1279" actId="20577"/>
          <ac:spMkLst>
            <pc:docMk/>
            <pc:sldMk cId="2562911169" sldId="262"/>
            <ac:spMk id="12" creationId="{E9EEB8E4-93B8-C5C9-4A77-64B47C99D544}"/>
          </ac:spMkLst>
        </pc:spChg>
        <pc:spChg chg="mod">
          <ac:chgData name="rudi becker" userId="cb52c8dfa681595a" providerId="Windows Live" clId="Web-{B43453EF-F833-48AF-ABB8-3CAA23CF3340}" dt="2022-10-01T04:24:12.969" v="1401"/>
          <ac:spMkLst>
            <pc:docMk/>
            <pc:sldMk cId="2562911169" sldId="262"/>
            <ac:spMk id="13" creationId="{2C0402AE-88E1-AA0D-79D3-75C32D3FA2A8}"/>
          </ac:spMkLst>
        </pc:spChg>
      </pc:sldChg>
      <pc:sldChg chg="addSp delSp modSp add replId modTransition">
        <pc:chgData name="rudi becker" userId="cb52c8dfa681595a" providerId="Windows Live" clId="Web-{B43453EF-F833-48AF-ABB8-3CAA23CF3340}" dt="2022-10-01T04:40:43.214" v="1571" actId="14100"/>
        <pc:sldMkLst>
          <pc:docMk/>
          <pc:sldMk cId="2241329921" sldId="263"/>
        </pc:sldMkLst>
        <pc:spChg chg="mod">
          <ac:chgData name="rudi becker" userId="cb52c8dfa681595a" providerId="Windows Live" clId="Web-{B43453EF-F833-48AF-ABB8-3CAA23CF3340}" dt="2022-10-01T04:40:36.542" v="1569" actId="1076"/>
          <ac:spMkLst>
            <pc:docMk/>
            <pc:sldMk cId="2241329921" sldId="263"/>
            <ac:spMk id="2" creationId="{2A639BAF-6A6D-0A3A-5C60-E3B096A5735E}"/>
          </ac:spMkLst>
        </pc:spChg>
        <pc:spChg chg="del">
          <ac:chgData name="rudi becker" userId="cb52c8dfa681595a" providerId="Windows Live" clId="Web-{B43453EF-F833-48AF-ABB8-3CAA23CF3340}" dt="2022-10-01T04:18:17.207" v="1282"/>
          <ac:spMkLst>
            <pc:docMk/>
            <pc:sldMk cId="2241329921" sldId="263"/>
            <ac:spMk id="6" creationId="{A211FE1D-44F6-DF2F-7C5F-BE2D455EFDF0}"/>
          </ac:spMkLst>
        </pc:spChg>
        <pc:spChg chg="mod ord">
          <ac:chgData name="rudi becker" userId="cb52c8dfa681595a" providerId="Windows Live" clId="Web-{B43453EF-F833-48AF-ABB8-3CAA23CF3340}" dt="2022-10-01T04:40:43.214" v="1571" actId="14100"/>
          <ac:spMkLst>
            <pc:docMk/>
            <pc:sldMk cId="2241329921" sldId="263"/>
            <ac:spMk id="9" creationId="{B2C73ACB-0F52-B256-7C78-0247330CCFCE}"/>
          </ac:spMkLst>
        </pc:spChg>
        <pc:picChg chg="del">
          <ac:chgData name="rudi becker" userId="cb52c8dfa681595a" providerId="Windows Live" clId="Web-{B43453EF-F833-48AF-ABB8-3CAA23CF3340}" dt="2022-10-01T04:18:14.094" v="1281"/>
          <ac:picMkLst>
            <pc:docMk/>
            <pc:sldMk cId="2241329921" sldId="263"/>
            <ac:picMk id="3" creationId="{BECEB8DB-5C3E-4D45-61DF-907D42D55E03}"/>
          </ac:picMkLst>
        </pc:picChg>
        <pc:picChg chg="add del mod ord">
          <ac:chgData name="rudi becker" userId="cb52c8dfa681595a" providerId="Windows Live" clId="Web-{B43453EF-F833-48AF-ABB8-3CAA23CF3340}" dt="2022-10-01T04:25:14.455" v="1405"/>
          <ac:picMkLst>
            <pc:docMk/>
            <pc:sldMk cId="2241329921" sldId="263"/>
            <ac:picMk id="4" creationId="{0E4A03ED-BC60-9392-A81F-526A9BF67D11}"/>
          </ac:picMkLst>
        </pc:picChg>
        <pc:picChg chg="add mod ord">
          <ac:chgData name="rudi becker" userId="cb52c8dfa681595a" providerId="Windows Live" clId="Web-{B43453EF-F833-48AF-ABB8-3CAA23CF3340}" dt="2022-10-01T04:25:42.003" v="1410"/>
          <ac:picMkLst>
            <pc:docMk/>
            <pc:sldMk cId="2241329921" sldId="263"/>
            <ac:picMk id="5" creationId="{D183EE80-331C-E1A1-C3E3-B852803C2F6A}"/>
          </ac:picMkLst>
        </pc:picChg>
      </pc:sldChg>
      <pc:sldChg chg="addSp delSp modSp add replId">
        <pc:chgData name="rudi becker" userId="cb52c8dfa681595a" providerId="Windows Live" clId="Web-{B43453EF-F833-48AF-ABB8-3CAA23CF3340}" dt="2022-10-01T04:36:28.753" v="1511" actId="1076"/>
        <pc:sldMkLst>
          <pc:docMk/>
          <pc:sldMk cId="2251783183" sldId="264"/>
        </pc:sldMkLst>
        <pc:spChg chg="mod">
          <ac:chgData name="rudi becker" userId="cb52c8dfa681595a" providerId="Windows Live" clId="Web-{B43453EF-F833-48AF-ABB8-3CAA23CF3340}" dt="2022-10-01T04:36:28.753" v="1511" actId="1076"/>
          <ac:spMkLst>
            <pc:docMk/>
            <pc:sldMk cId="2251783183" sldId="264"/>
            <ac:spMk id="2" creationId="{2A639BAF-6A6D-0A3A-5C60-E3B096A5735E}"/>
          </ac:spMkLst>
        </pc:spChg>
        <pc:spChg chg="mod ord">
          <ac:chgData name="rudi becker" userId="cb52c8dfa681595a" providerId="Windows Live" clId="Web-{B43453EF-F833-48AF-ABB8-3CAA23CF3340}" dt="2022-10-01T04:36:24.503" v="1510"/>
          <ac:spMkLst>
            <pc:docMk/>
            <pc:sldMk cId="2251783183" sldId="264"/>
            <ac:spMk id="9" creationId="{B2C73ACB-0F52-B256-7C78-0247330CCFCE}"/>
          </ac:spMkLst>
        </pc:spChg>
        <pc:picChg chg="add mod ord">
          <ac:chgData name="rudi becker" userId="cb52c8dfa681595a" providerId="Windows Live" clId="Web-{B43453EF-F833-48AF-ABB8-3CAA23CF3340}" dt="2022-10-01T04:34:12.748" v="1422"/>
          <ac:picMkLst>
            <pc:docMk/>
            <pc:sldMk cId="2251783183" sldId="264"/>
            <ac:picMk id="3" creationId="{76AA72BF-EB6E-1198-341E-ABE261C675E9}"/>
          </ac:picMkLst>
        </pc:picChg>
        <pc:picChg chg="del">
          <ac:chgData name="rudi becker" userId="cb52c8dfa681595a" providerId="Windows Live" clId="Web-{B43453EF-F833-48AF-ABB8-3CAA23CF3340}" dt="2022-10-01T04:33:53.732" v="1417"/>
          <ac:picMkLst>
            <pc:docMk/>
            <pc:sldMk cId="2251783183" sldId="264"/>
            <ac:picMk id="5" creationId="{D183EE80-331C-E1A1-C3E3-B852803C2F6A}"/>
          </ac:picMkLst>
        </pc:picChg>
      </pc:sldChg>
      <pc:sldMasterChg chg="del delSldLayout">
        <pc:chgData name="rudi becker" userId="cb52c8dfa681595a" providerId="Windows Live" clId="Web-{B43453EF-F833-48AF-ABB8-3CAA23CF3340}" dt="2022-10-01T02:10:54.247" v="36"/>
        <pc:sldMasterMkLst>
          <pc:docMk/>
          <pc:sldMasterMk cId="0" sldId="2147483648"/>
        </pc:sldMasterMkLst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65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rudi becker" userId="cb52c8dfa681595a" providerId="Windows Live" clId="Web-{B43453EF-F833-48AF-ABB8-3CAA23CF3340}" dt="2022-10-01T02:10:54.247" v="36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add del addSldLayout delSldLayout">
        <pc:chgData name="rudi becker" userId="cb52c8dfa681595a" providerId="Windows Live" clId="Web-{B43453EF-F833-48AF-ABB8-3CAA23CF3340}" dt="2022-10-01T03:28:24.771" v="920"/>
        <pc:sldMasterMkLst>
          <pc:docMk/>
          <pc:sldMasterMk cId="1716472193" sldId="2147483712"/>
        </pc:sldMasterMkLst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2715573081" sldId="2147483701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1986462871" sldId="2147483702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428465243" sldId="2147483703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1980799085" sldId="2147483704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2255227917" sldId="2147483705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1749844553" sldId="2147483706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3038299728" sldId="2147483707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281372271" sldId="2147483708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4101311402" sldId="2147483709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3124389157" sldId="2147483710"/>
          </pc:sldLayoutMkLst>
        </pc:sldLayoutChg>
        <pc:sldLayoutChg chg="add del">
          <pc:chgData name="rudi becker" userId="cb52c8dfa681595a" providerId="Windows Live" clId="Web-{B43453EF-F833-48AF-ABB8-3CAA23CF3340}" dt="2022-10-01T03:28:24.771" v="920"/>
          <pc:sldLayoutMkLst>
            <pc:docMk/>
            <pc:sldMasterMk cId="1716472193" sldId="2147483712"/>
            <pc:sldLayoutMk cId="723019245" sldId="2147483711"/>
          </pc:sldLayoutMkLst>
        </pc:sldLayoutChg>
      </pc:sldMasterChg>
      <pc:sldMasterChg chg="add del addSldLayout delSldLayout modSldLayout">
        <pc:chgData name="rudi becker" userId="cb52c8dfa681595a" providerId="Windows Live" clId="Web-{B43453EF-F833-48AF-ABB8-3CAA23CF3340}" dt="2022-10-01T03:28:24.771" v="920"/>
        <pc:sldMasterMkLst>
          <pc:docMk/>
          <pc:sldMasterMk cId="2153583894" sldId="2147483713"/>
        </pc:sldMasterMkLst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3128138024" sldId="2147483714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1246495971" sldId="2147483715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2823689432" sldId="2147483716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4216693839" sldId="2147483717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2956160750" sldId="2147483718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1803091445" sldId="2147483719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3787981696" sldId="2147483720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662242720" sldId="2147483721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293084202" sldId="2147483722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907936213" sldId="2147483723"/>
          </pc:sldLayoutMkLst>
        </pc:sldLayoutChg>
        <pc:sldLayoutChg chg="add del mod replId">
          <pc:chgData name="rudi becker" userId="cb52c8dfa681595a" providerId="Windows Live" clId="Web-{B43453EF-F833-48AF-ABB8-3CAA23CF3340}" dt="2022-10-01T03:28:24.771" v="920"/>
          <pc:sldLayoutMkLst>
            <pc:docMk/>
            <pc:sldMasterMk cId="2153583894" sldId="2147483713"/>
            <pc:sldLayoutMk cId="3038282404" sldId="2147483724"/>
          </pc:sldLayoutMkLst>
        </pc:sldLayoutChg>
      </pc:sldMasterChg>
    </pc:docChg>
  </pc:docChgLst>
  <pc:docChgLst>
    <pc:chgData name="Usuário Convidado" providerId="Windows Live" clId="Web-{28ABBE3C-40FF-4C38-B3B8-8234F7017BEB}"/>
    <pc:docChg chg="addSld delSld modSld sldOrd">
      <pc:chgData name="Usuário Convidado" userId="" providerId="Windows Live" clId="Web-{28ABBE3C-40FF-4C38-B3B8-8234F7017BEB}" dt="2022-10-01T04:45:42.415" v="406" actId="1076"/>
      <pc:docMkLst>
        <pc:docMk/>
      </pc:docMkLst>
      <pc:sldChg chg="addSp delSp modSp modTransition">
        <pc:chgData name="Usuário Convidado" userId="" providerId="Windows Live" clId="Web-{28ABBE3C-40FF-4C38-B3B8-8234F7017BEB}" dt="2022-10-01T04:20:11.165" v="382"/>
        <pc:sldMkLst>
          <pc:docMk/>
          <pc:sldMk cId="2526593619" sldId="256"/>
        </pc:sldMkLst>
        <pc:spChg chg="mod">
          <ac:chgData name="Usuário Convidado" userId="" providerId="Windows Live" clId="Web-{28ABBE3C-40FF-4C38-B3B8-8234F7017BEB}" dt="2022-10-01T03:50:22.185" v="191" actId="20577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Usuário Convidado" userId="" providerId="Windows Live" clId="Web-{28ABBE3C-40FF-4C38-B3B8-8234F7017BEB}" dt="2022-10-01T03:43:10" v="163" actId="20577"/>
          <ac:spMkLst>
            <pc:docMk/>
            <pc:sldMk cId="2526593619" sldId="256"/>
            <ac:spMk id="3" creationId="{00000000-0000-0000-0000-000000000000}"/>
          </ac:spMkLst>
        </pc:spChg>
        <pc:spChg chg="add mod">
          <ac:chgData name="Usuário Convidado" userId="" providerId="Windows Live" clId="Web-{28ABBE3C-40FF-4C38-B3B8-8234F7017BEB}" dt="2022-10-01T03:44:56.491" v="172" actId="1076"/>
          <ac:spMkLst>
            <pc:docMk/>
            <pc:sldMk cId="2526593619" sldId="256"/>
            <ac:spMk id="5" creationId="{ED28EAE6-B5D6-C6E1-31BB-1B0518E3F260}"/>
          </ac:spMkLst>
        </pc:spChg>
        <pc:spChg chg="add del mod">
          <ac:chgData name="Usuário Convidado" userId="" providerId="Windows Live" clId="Web-{28ABBE3C-40FF-4C38-B3B8-8234F7017BEB}" dt="2022-10-01T04:20:11.165" v="382"/>
          <ac:spMkLst>
            <pc:docMk/>
            <pc:sldMk cId="2526593619" sldId="256"/>
            <ac:spMk id="7" creationId="{6010A96D-1A2A-F5A2-617A-5B3EC05C9ADC}"/>
          </ac:spMkLst>
        </pc:spChg>
        <pc:spChg chg="add mod">
          <ac:chgData name="Usuário Convidado" userId="" providerId="Windows Live" clId="Web-{28ABBE3C-40FF-4C38-B3B8-8234F7017BEB}" dt="2022-10-01T03:43:38.283" v="168" actId="1076"/>
          <ac:spMkLst>
            <pc:docMk/>
            <pc:sldMk cId="2526593619" sldId="256"/>
            <ac:spMk id="8" creationId="{DF2606A8-FA3A-43D2-3F3F-2EDB1FA6222C}"/>
          </ac:spMkLst>
        </pc:spChg>
        <pc:spChg chg="add mod">
          <ac:chgData name="Usuário Convidado" userId="" providerId="Windows Live" clId="Web-{28ABBE3C-40FF-4C38-B3B8-8234F7017BEB}" dt="2022-10-01T03:44:20.661" v="170" actId="1076"/>
          <ac:spMkLst>
            <pc:docMk/>
            <pc:sldMk cId="2526593619" sldId="256"/>
            <ac:spMk id="10" creationId="{AEF1916B-9B7D-9823-CE0F-C7DA8ACE844B}"/>
          </ac:spMkLst>
        </pc:spChg>
        <pc:picChg chg="mod">
          <ac:chgData name="Usuário Convidado" userId="" providerId="Windows Live" clId="Web-{28ABBE3C-40FF-4C38-B3B8-8234F7017BEB}" dt="2022-10-01T03:46:12.653" v="174" actId="1076"/>
          <ac:picMkLst>
            <pc:docMk/>
            <pc:sldMk cId="2526593619" sldId="256"/>
            <ac:picMk id="4" creationId="{76C5285D-017A-2EF7-08D4-A86BE07605B0}"/>
          </ac:picMkLst>
        </pc:picChg>
        <pc:picChg chg="mod">
          <ac:chgData name="Usuário Convidado" userId="" providerId="Windows Live" clId="Web-{28ABBE3C-40FF-4C38-B3B8-8234F7017BEB}" dt="2022-10-01T03:49:41.026" v="188" actId="1076"/>
          <ac:picMkLst>
            <pc:docMk/>
            <pc:sldMk cId="2526593619" sldId="256"/>
            <ac:picMk id="12" creationId="{75497E69-4066-5057-ACBB-0ACCA435F9E6}"/>
          </ac:picMkLst>
        </pc:picChg>
        <pc:picChg chg="mod">
          <ac:chgData name="Usuário Convidado" userId="" providerId="Windows Live" clId="Web-{28ABBE3C-40FF-4C38-B3B8-8234F7017BEB}" dt="2022-10-01T03:50:04.872" v="190" actId="1076"/>
          <ac:picMkLst>
            <pc:docMk/>
            <pc:sldMk cId="2526593619" sldId="256"/>
            <ac:picMk id="14" creationId="{E0B829CF-4E0A-F8A7-4119-8A73B2E66353}"/>
          </ac:picMkLst>
        </pc:picChg>
        <pc:inkChg chg="add del">
          <ac:chgData name="Usuário Convidado" userId="" providerId="Windows Live" clId="Web-{28ABBE3C-40FF-4C38-B3B8-8234F7017BEB}" dt="2022-10-01T03:42:06.948" v="114"/>
          <ac:inkMkLst>
            <pc:docMk/>
            <pc:sldMk cId="2526593619" sldId="256"/>
            <ac:inkMk id="5" creationId="{973F8E9D-515F-F37B-A0BB-75239A70F240}"/>
          </ac:inkMkLst>
        </pc:inkChg>
        <pc:inkChg chg="add del">
          <ac:chgData name="Usuário Convidado" userId="" providerId="Windows Live" clId="Web-{28ABBE3C-40FF-4C38-B3B8-8234F7017BEB}" dt="2022-10-01T03:42:05.558" v="113"/>
          <ac:inkMkLst>
            <pc:docMk/>
            <pc:sldMk cId="2526593619" sldId="256"/>
            <ac:inkMk id="6" creationId="{34ED6A71-B96E-BDF1-858D-672878C64CFA}"/>
          </ac:inkMkLst>
        </pc:inkChg>
        <pc:inkChg chg="add del">
          <ac:chgData name="Usuário Convidado" userId="" providerId="Windows Live" clId="Web-{28ABBE3C-40FF-4C38-B3B8-8234F7017BEB}" dt="2022-10-01T03:42:39.122" v="142"/>
          <ac:inkMkLst>
            <pc:docMk/>
            <pc:sldMk cId="2526593619" sldId="256"/>
            <ac:inkMk id="10" creationId="{4D143518-81F7-407C-CF04-17C7FD59D6B3}"/>
          </ac:inkMkLst>
        </pc:inkChg>
        <pc:inkChg chg="add del">
          <ac:chgData name="Usuário Convidado" userId="" providerId="Windows Live" clId="Web-{28ABBE3C-40FF-4C38-B3B8-8234F7017BEB}" dt="2022-10-01T03:42:37.200" v="141"/>
          <ac:inkMkLst>
            <pc:docMk/>
            <pc:sldMk cId="2526593619" sldId="256"/>
            <ac:inkMk id="12" creationId="{7FC81F91-C406-E046-48AE-E7E520140E13}"/>
          </ac:inkMkLst>
        </pc:inkChg>
        <pc:inkChg chg="add del">
          <ac:chgData name="Usuário Convidado" userId="" providerId="Windows Live" clId="Web-{28ABBE3C-40FF-4C38-B3B8-8234F7017BEB}" dt="2022-10-01T03:42:52.936" v="144"/>
          <ac:inkMkLst>
            <pc:docMk/>
            <pc:sldMk cId="2526593619" sldId="256"/>
            <ac:inkMk id="18" creationId="{D9BBBF01-9F49-EAA1-ADA1-52CFFB4403C5}"/>
          </ac:inkMkLst>
        </pc:inkChg>
      </pc:sldChg>
      <pc:sldChg chg="addSp modSp del modTransition">
        <pc:chgData name="Usuário Convidado" userId="" providerId="Windows Live" clId="Web-{28ABBE3C-40FF-4C38-B3B8-8234F7017BEB}" dt="2022-10-01T04:32:04.024" v="400"/>
        <pc:sldMkLst>
          <pc:docMk/>
          <pc:sldMk cId="1678003446" sldId="257"/>
        </pc:sldMkLst>
        <pc:spChg chg="mod">
          <ac:chgData name="Usuário Convidado" userId="" providerId="Windows Live" clId="Web-{28ABBE3C-40FF-4C38-B3B8-8234F7017BEB}" dt="2022-10-01T04:03:53.060" v="218" actId="14100"/>
          <ac:spMkLst>
            <pc:docMk/>
            <pc:sldMk cId="1678003446" sldId="257"/>
            <ac:spMk id="2" creationId="{17FFA1F2-AA28-020F-28AB-A33B8DA58C02}"/>
          </ac:spMkLst>
        </pc:spChg>
        <pc:picChg chg="add mod">
          <ac:chgData name="Usuário Convidado" userId="" providerId="Windows Live" clId="Web-{28ABBE3C-40FF-4C38-B3B8-8234F7017BEB}" dt="2022-10-01T04:03:05.650" v="216" actId="1076"/>
          <ac:picMkLst>
            <pc:docMk/>
            <pc:sldMk cId="1678003446" sldId="257"/>
            <ac:picMk id="5" creationId="{9C66837B-4244-567F-74A0-0DB549B9BE9D}"/>
          </ac:picMkLst>
        </pc:picChg>
      </pc:sldChg>
      <pc:sldChg chg="modTransition">
        <pc:chgData name="Usuário Convidado" userId="" providerId="Windows Live" clId="Web-{28ABBE3C-40FF-4C38-B3B8-8234F7017BEB}" dt="2022-10-01T04:27:31.834" v="399"/>
        <pc:sldMkLst>
          <pc:docMk/>
          <pc:sldMk cId="1263530389" sldId="258"/>
        </pc:sldMkLst>
      </pc:sldChg>
      <pc:sldChg chg="addSp delSp modSp mod modShow">
        <pc:chgData name="Usuário Convidado" userId="" providerId="Windows Live" clId="Web-{28ABBE3C-40FF-4C38-B3B8-8234F7017BEB}" dt="2022-10-01T04:00:32.356" v="201" actId="1076"/>
        <pc:sldMkLst>
          <pc:docMk/>
          <pc:sldMk cId="4271663201" sldId="259"/>
        </pc:sldMkLst>
        <pc:spChg chg="mod">
          <ac:chgData name="Usuário Convidado" userId="" providerId="Windows Live" clId="Web-{28ABBE3C-40FF-4C38-B3B8-8234F7017BEB}" dt="2022-10-01T04:00:32.356" v="201" actId="1076"/>
          <ac:spMkLst>
            <pc:docMk/>
            <pc:sldMk cId="4271663201" sldId="259"/>
            <ac:spMk id="2" creationId="{2A639BAF-6A6D-0A3A-5C60-E3B096A5735E}"/>
          </ac:spMkLst>
        </pc:spChg>
        <pc:spChg chg="mod">
          <ac:chgData name="Usuário Convidado" userId="" providerId="Windows Live" clId="Web-{28ABBE3C-40FF-4C38-B3B8-8234F7017BEB}" dt="2022-10-01T03:28:03.516" v="75" actId="1076"/>
          <ac:spMkLst>
            <pc:docMk/>
            <pc:sldMk cId="4271663201" sldId="259"/>
            <ac:spMk id="4" creationId="{A32E8791-0CA1-21E4-AEC8-1A91323ACFE0}"/>
          </ac:spMkLst>
        </pc:spChg>
        <pc:spChg chg="add mod ord">
          <ac:chgData name="Usuário Convidado" userId="" providerId="Windows Live" clId="Web-{28ABBE3C-40FF-4C38-B3B8-8234F7017BEB}" dt="2022-10-01T03:28:03.501" v="72" actId="1076"/>
          <ac:spMkLst>
            <pc:docMk/>
            <pc:sldMk cId="4271663201" sldId="259"/>
            <ac:spMk id="5" creationId="{42D74CE8-0247-52BF-7CD5-778C0890CB96}"/>
          </ac:spMkLst>
        </pc:spChg>
        <pc:spChg chg="add mod ord">
          <ac:chgData name="Usuário Convidado" userId="" providerId="Windows Live" clId="Web-{28ABBE3C-40FF-4C38-B3B8-8234F7017BEB}" dt="2022-10-01T03:28:03.501" v="73" actId="1076"/>
          <ac:spMkLst>
            <pc:docMk/>
            <pc:sldMk cId="4271663201" sldId="259"/>
            <ac:spMk id="6" creationId="{2E5C8CF7-38A2-EAE8-513D-08027B934029}"/>
          </ac:spMkLst>
        </pc:spChg>
        <pc:picChg chg="del mod">
          <ac:chgData name="Usuário Convidado" userId="" providerId="Windows Live" clId="Web-{28ABBE3C-40FF-4C38-B3B8-8234F7017BEB}" dt="2022-10-01T03:29:01.973" v="81"/>
          <ac:picMkLst>
            <pc:docMk/>
            <pc:sldMk cId="4271663201" sldId="259"/>
            <ac:picMk id="3" creationId="{877D34A6-0199-F1E8-305E-C85FCFC39EE3}"/>
          </ac:picMkLst>
        </pc:picChg>
        <pc:picChg chg="mod">
          <ac:chgData name="Usuário Convidado" userId="" providerId="Windows Live" clId="Web-{28ABBE3C-40FF-4C38-B3B8-8234F7017BEB}" dt="2022-10-01T03:27:10.138" v="69" actId="1076"/>
          <ac:picMkLst>
            <pc:docMk/>
            <pc:sldMk cId="4271663201" sldId="259"/>
            <ac:picMk id="3" creationId="{A542B490-09BD-4368-F363-585A4C25B172}"/>
          </ac:picMkLst>
        </pc:picChg>
        <pc:picChg chg="add mod">
          <ac:chgData name="Usuário Convidado" userId="" providerId="Windows Live" clId="Web-{28ABBE3C-40FF-4C38-B3B8-8234F7017BEB}" dt="2022-10-01T03:28:48.504" v="76"/>
          <ac:picMkLst>
            <pc:docMk/>
            <pc:sldMk cId="4271663201" sldId="259"/>
            <ac:picMk id="7" creationId="{877D34A6-0199-F1E8-305E-C85FCFC39EE3}"/>
          </ac:picMkLst>
        </pc:picChg>
        <pc:picChg chg="mod">
          <ac:chgData name="Usuário Convidado" userId="" providerId="Windows Live" clId="Web-{28ABBE3C-40FF-4C38-B3B8-8234F7017BEB}" dt="2022-10-01T03:28:51.801" v="77" actId="1076"/>
          <ac:picMkLst>
            <pc:docMk/>
            <pc:sldMk cId="4271663201" sldId="259"/>
            <ac:picMk id="7" creationId="{E6DB6D8C-FE5C-6F10-0B5B-9EF214140015}"/>
          </ac:picMkLst>
        </pc:picChg>
        <pc:picChg chg="mod">
          <ac:chgData name="Usuário Convidado" userId="" providerId="Windows Live" clId="Web-{28ABBE3C-40FF-4C38-B3B8-8234F7017BEB}" dt="2022-10-01T04:00:12.714" v="200" actId="1076"/>
          <ac:picMkLst>
            <pc:docMk/>
            <pc:sldMk cId="4271663201" sldId="259"/>
            <ac:picMk id="8" creationId="{EBE26F0A-56F5-4BE5-05BA-3189EF09A8C8}"/>
          </ac:picMkLst>
        </pc:picChg>
      </pc:sldChg>
      <pc:sldChg chg="modSp add ord replId modTransition">
        <pc:chgData name="Usuário Convidado" userId="" providerId="Windows Live" clId="Web-{28ABBE3C-40FF-4C38-B3B8-8234F7017BEB}" dt="2022-10-01T04:45:42.415" v="406" actId="1076"/>
        <pc:sldMkLst>
          <pc:docMk/>
          <pc:sldMk cId="540335061" sldId="261"/>
        </pc:sldMkLst>
        <pc:spChg chg="mod">
          <ac:chgData name="Usuário Convidado" userId="" providerId="Windows Live" clId="Web-{28ABBE3C-40FF-4C38-B3B8-8234F7017BEB}" dt="2022-10-01T04:45:42.415" v="406" actId="1076"/>
          <ac:spMkLst>
            <pc:docMk/>
            <pc:sldMk cId="540335061" sldId="261"/>
            <ac:spMk id="2" creationId="{00000000-0000-0000-0000-000000000000}"/>
          </ac:spMkLst>
        </pc:spChg>
      </pc:sldChg>
      <pc:sldChg chg="addSp delSp modSp add replId">
        <pc:chgData name="Usuário Convidado" userId="" providerId="Windows Live" clId="Web-{28ABBE3C-40FF-4C38-B3B8-8234F7017BEB}" dt="2022-10-01T04:22:29.477" v="398" actId="1076"/>
        <pc:sldMkLst>
          <pc:docMk/>
          <pc:sldMk cId="2562911169" sldId="262"/>
        </pc:sldMkLst>
        <pc:spChg chg="mod">
          <ac:chgData name="Usuário Convidado" userId="" providerId="Windows Live" clId="Web-{28ABBE3C-40FF-4C38-B3B8-8234F7017BEB}" dt="2022-10-01T04:14:44.159" v="353" actId="1076"/>
          <ac:spMkLst>
            <pc:docMk/>
            <pc:sldMk cId="2562911169" sldId="262"/>
            <ac:spMk id="2" creationId="{17FFA1F2-AA28-020F-28AB-A33B8DA58C02}"/>
          </ac:spMkLst>
        </pc:spChg>
        <pc:spChg chg="del mod">
          <ac:chgData name="Usuário Convidado" userId="" providerId="Windows Live" clId="Web-{28ABBE3C-40FF-4C38-B3B8-8234F7017BEB}" dt="2022-10-01T04:12:24.193" v="317"/>
          <ac:spMkLst>
            <pc:docMk/>
            <pc:sldMk cId="2562911169" sldId="262"/>
            <ac:spMk id="3" creationId="{ED2B375E-427D-CFBB-A880-B7ED0F1837F6}"/>
          </ac:spMkLst>
        </pc:spChg>
        <pc:spChg chg="add del mod">
          <ac:chgData name="Usuário Convidado" userId="" providerId="Windows Live" clId="Web-{28ABBE3C-40FF-4C38-B3B8-8234F7017BEB}" dt="2022-10-01T04:12:34.568" v="320"/>
          <ac:spMkLst>
            <pc:docMk/>
            <pc:sldMk cId="2562911169" sldId="262"/>
            <ac:spMk id="6" creationId="{BFB2ECEB-33CC-6738-AAE1-664D8FCD9782}"/>
          </ac:spMkLst>
        </pc:spChg>
        <pc:spChg chg="add del mod">
          <ac:chgData name="Usuário Convidado" userId="" providerId="Windows Live" clId="Web-{28ABBE3C-40FF-4C38-B3B8-8234F7017BEB}" dt="2022-10-01T04:16:48.026" v="371"/>
          <ac:spMkLst>
            <pc:docMk/>
            <pc:sldMk cId="2562911169" sldId="262"/>
            <ac:spMk id="8" creationId="{AD844E2C-3E86-5441-B39C-DBAC1BC2CF72}"/>
          </ac:spMkLst>
        </pc:spChg>
        <pc:spChg chg="add mod">
          <ac:chgData name="Usuário Convidado" userId="" providerId="Windows Live" clId="Web-{28ABBE3C-40FF-4C38-B3B8-8234F7017BEB}" dt="2022-10-01T04:16:48.026" v="371"/>
          <ac:spMkLst>
            <pc:docMk/>
            <pc:sldMk cId="2562911169" sldId="262"/>
            <ac:spMk id="10" creationId="{E9898FF6-D772-47A1-EB49-4D0DBD450E65}"/>
          </ac:spMkLst>
        </pc:spChg>
        <pc:spChg chg="add mod">
          <ac:chgData name="Usuário Convidado" userId="" providerId="Windows Live" clId="Web-{28ABBE3C-40FF-4C38-B3B8-8234F7017BEB}" dt="2022-10-01T04:22:29.477" v="397" actId="1076"/>
          <ac:spMkLst>
            <pc:docMk/>
            <pc:sldMk cId="2562911169" sldId="262"/>
            <ac:spMk id="12" creationId="{E9EEB8E4-93B8-C5C9-4A77-64B47C99D544}"/>
          </ac:spMkLst>
        </pc:spChg>
        <pc:spChg chg="add mod ord">
          <ac:chgData name="Usuário Convidado" userId="" providerId="Windows Live" clId="Web-{28ABBE3C-40FF-4C38-B3B8-8234F7017BEB}" dt="2022-10-01T04:22:29.477" v="398" actId="1076"/>
          <ac:spMkLst>
            <pc:docMk/>
            <pc:sldMk cId="2562911169" sldId="262"/>
            <ac:spMk id="13" creationId="{2C0402AE-88E1-AA0D-79D3-75C32D3FA2A8}"/>
          </ac:spMkLst>
        </pc:spChg>
      </pc:sldChg>
      <pc:sldChg chg="modSp">
        <pc:chgData name="Usuário Convidado" userId="" providerId="Windows Live" clId="Web-{28ABBE3C-40FF-4C38-B3B8-8234F7017BEB}" dt="2022-10-01T04:37:29.827" v="402" actId="14100"/>
        <pc:sldMkLst>
          <pc:docMk/>
          <pc:sldMk cId="2241329921" sldId="263"/>
        </pc:sldMkLst>
        <pc:spChg chg="mod">
          <ac:chgData name="Usuário Convidado" userId="" providerId="Windows Live" clId="Web-{28ABBE3C-40FF-4C38-B3B8-8234F7017BEB}" dt="2022-10-01T04:37:29.827" v="402" actId="14100"/>
          <ac:spMkLst>
            <pc:docMk/>
            <pc:sldMk cId="2241329921" sldId="263"/>
            <ac:spMk id="9" creationId="{B2C73ACB-0F52-B256-7C78-0247330CCFC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AA82D62-90DD-4A58-BC01-E563065048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F7AE86-D74E-4867-A5AA-18EBE3E2AF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FAAD9-F14F-43D9-B1DE-32BA9E4C4718}" type="datetimeFigureOut">
              <a:rPr lang="pt-BR" smtClean="0"/>
              <a:t>01/10/2022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3516D4-CCBB-43F8-ACBE-7DA2CC361A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213E24-18B0-4D4B-BEF0-E9D962A856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FFCEA-4397-4D0B-8849-EBB624BE200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814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799DB-4285-4F41-B1D7-EABE83B71217}" type="datetimeFigureOut">
              <a:rPr lang="pt-BR" noProof="0" smtClean="0"/>
              <a:t>01/10/2022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8E5B-1C96-4B26-8C9D-E61A0EAC83FE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243977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98E5B-1C96-4B26-8C9D-E61A0EAC83F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96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98E5B-1C96-4B26-8C9D-E61A0EAC83F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79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01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2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84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29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7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1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38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57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46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01" r:id="rId8"/>
    <p:sldLayoutId id="2147483702" r:id="rId9"/>
    <p:sldLayoutId id="2147483703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5285D-017A-2EF7-08D4-A86BE076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r="-2" b="14791"/>
          <a:stretch/>
        </p:blipFill>
        <p:spPr>
          <a:xfrm>
            <a:off x="-35149" y="2846"/>
            <a:ext cx="1219198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rtlCol="0" anchor="b">
            <a:normAutofit/>
          </a:bodyPr>
          <a:lstStyle/>
          <a:p>
            <a:r>
              <a:rPr lang="pt-BR" sz="7200">
                <a:solidFill>
                  <a:srgbClr val="FFFFFF"/>
                </a:solidFill>
                <a:cs typeface="Calibri Light"/>
              </a:rPr>
              <a:t>Open source  </a:t>
            </a:r>
            <a:r>
              <a:rPr lang="pt-BR" sz="7200">
                <a:cs typeface="Calibri Light"/>
              </a:rPr>
              <a:t/>
            </a:r>
            <a:br>
              <a:rPr lang="pt-BR" sz="7200">
                <a:cs typeface="Calibri Light"/>
              </a:rPr>
            </a:br>
            <a:r>
              <a:rPr lang="pt-BR" sz="7200">
                <a:solidFill>
                  <a:srgbClr val="FFFFFF"/>
                </a:solidFill>
                <a:cs typeface="Calibri Light"/>
              </a:rPr>
              <a:t>w   rld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rtlCol="0" anchor="ctr">
            <a:normAutofit/>
          </a:bodyPr>
          <a:lstStyle/>
          <a:p>
            <a:r>
              <a:rPr lang="pt-BR" sz="2000">
                <a:solidFill>
                  <a:srgbClr val="FFFFFF"/>
                </a:solidFill>
              </a:rPr>
              <a:t>A NEW WAY TO SEE LIFE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2" name="Gráfico 13" descr="Globo terrestre: Américas com preenchimento sólido">
            <a:extLst>
              <a:ext uri="{FF2B5EF4-FFF2-40B4-BE49-F238E27FC236}">
                <a16:creationId xmlns:a16="http://schemas.microsoft.com/office/drawing/2014/main" id="{75497E69-4066-5057-ACBB-0ACCA435F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07335" y="4103330"/>
            <a:ext cx="952500" cy="933450"/>
          </a:xfrm>
          <a:prstGeom prst="rect">
            <a:avLst/>
          </a:prstGeom>
        </p:spPr>
      </p:pic>
      <p:pic>
        <p:nvPicPr>
          <p:cNvPr id="14" name="Gráfico 15" descr="Caminhada com preenchimento sólido">
            <a:extLst>
              <a:ext uri="{FF2B5EF4-FFF2-40B4-BE49-F238E27FC236}">
                <a16:creationId xmlns:a16="http://schemas.microsoft.com/office/drawing/2014/main" id="{E0B829CF-4E0A-F8A7-4119-8A73B2E66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7955" y="4138882"/>
            <a:ext cx="762000" cy="7429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281816-9B90-EB6D-284D-A902005A437A}"/>
              </a:ext>
            </a:extLst>
          </p:cNvPr>
          <p:cNvSpPr txBox="1"/>
          <p:nvPr/>
        </p:nvSpPr>
        <p:spPr>
          <a:xfrm>
            <a:off x="11839678" y="-65549"/>
            <a:ext cx="9668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i-LK">
                <a:solidFill>
                  <a:schemeClr val="bg1"/>
                </a:solidFill>
              </a:rPr>
              <a:t>ඞ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3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C66837B-4244-567F-74A0-0DB549B9B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386" b="7386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7FFA1F2-AA28-020F-28AB-A33B8DA5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57" y="252538"/>
            <a:ext cx="10311850" cy="53928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pt-BR" sz="7200" dirty="0"/>
              <a:t/>
            </a:r>
            <a:br>
              <a:rPr lang="pt-BR" sz="7200" dirty="0"/>
            </a:br>
            <a:r>
              <a:rPr lang="pt-BR" sz="7200" dirty="0">
                <a:solidFill>
                  <a:srgbClr val="FFFFFF"/>
                </a:solidFill>
              </a:rPr>
              <a:t>O.S.W. API </a:t>
            </a:r>
            <a:r>
              <a:rPr lang="pt-BR" sz="7200" dirty="0"/>
              <a:t/>
            </a:r>
            <a:br>
              <a:rPr lang="pt-BR" sz="7200" dirty="0"/>
            </a:br>
            <a:r>
              <a:rPr lang="pt-BR" sz="7200" dirty="0" smtClean="0">
                <a:solidFill>
                  <a:srgbClr val="FFFFFF"/>
                </a:solidFill>
              </a:rPr>
              <a:t>OPENSTREETMAP</a:t>
            </a:r>
            <a:br>
              <a:rPr lang="pt-BR" sz="7200" dirty="0" smtClean="0">
                <a:solidFill>
                  <a:srgbClr val="FFFFFF"/>
                </a:solidFill>
              </a:rPr>
            </a:br>
            <a:r>
              <a:rPr lang="pt-BR" sz="7200" dirty="0" smtClean="0">
                <a:solidFill>
                  <a:srgbClr val="FFFFFF"/>
                </a:solidFill>
              </a:rPr>
              <a:t>PLATFORM</a:t>
            </a:r>
            <a:endParaRPr lang="pt-BR" dirty="0"/>
          </a:p>
        </p:txBody>
      </p:sp>
      <p:sp>
        <p:nvSpPr>
          <p:cNvPr id="4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51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uxograma: Dados 12">
            <a:extLst>
              <a:ext uri="{FF2B5EF4-FFF2-40B4-BE49-F238E27FC236}">
                <a16:creationId xmlns:a16="http://schemas.microsoft.com/office/drawing/2014/main" id="{2C0402AE-88E1-AA0D-79D3-75C32D3FA2A8}"/>
              </a:ext>
            </a:extLst>
          </p:cNvPr>
          <p:cNvSpPr/>
          <p:nvPr/>
        </p:nvSpPr>
        <p:spPr>
          <a:xfrm>
            <a:off x="3969834" y="4704185"/>
            <a:ext cx="7463814" cy="618226"/>
          </a:xfrm>
          <a:prstGeom prst="flowChartInputOutp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E9EEB8E4-93B8-C5C9-4A77-64B47C99D544}"/>
              </a:ext>
            </a:extLst>
          </p:cNvPr>
          <p:cNvSpPr txBox="1">
            <a:spLocks/>
          </p:cNvSpPr>
          <p:nvPr/>
        </p:nvSpPr>
        <p:spPr>
          <a:xfrm>
            <a:off x="5195671" y="4666934"/>
            <a:ext cx="9679449" cy="750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solidFill>
                  <a:srgbClr val="FFFFFF"/>
                </a:solidFill>
              </a:rPr>
              <a:t>CLIMATIC REPRESENTATIONS API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59A3C5-C96E-43B7-172B-E9D7E93896E7}"/>
              </a:ext>
            </a:extLst>
          </p:cNvPr>
          <p:cNvSpPr txBox="1"/>
          <p:nvPr/>
        </p:nvSpPr>
        <p:spPr>
          <a:xfrm>
            <a:off x="-81935" y="-65549"/>
            <a:ext cx="9668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i-LK">
                <a:solidFill>
                  <a:schemeClr val="bg1"/>
                </a:solidFill>
              </a:rPr>
              <a:t>ඞ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9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Mapa&#10;&#10;Descrição gerada automaticamente">
            <a:extLst>
              <a:ext uri="{FF2B5EF4-FFF2-40B4-BE49-F238E27FC236}">
                <a16:creationId xmlns:a16="http://schemas.microsoft.com/office/drawing/2014/main" id="{3F532310-7C3B-2922-99F7-AFB806122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"/>
            <a:ext cx="12820650" cy="6855619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2E8791-0CA1-21E4-AEC8-1A91323AC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8111" y="5267664"/>
            <a:ext cx="3598862" cy="1347788"/>
          </a:xfrm>
          <a:ln>
            <a:extLst>
              <a:ext uri="{C807C97D-BFC1-408E-A445-0C87EB9F89A2}">
                <ask:lineSketchStyleProps xmlns:ask="http://schemas.microsoft.com/office/drawing/2018/sketchyshapes" xmlns="" sd="239176283">
                  <a:custGeom>
                    <a:avLst/>
                    <a:gdLst>
                      <a:gd name="connsiteX0" fmla="*/ 0 w 3598862"/>
                      <a:gd name="connsiteY0" fmla="*/ 0 h 1347788"/>
                      <a:gd name="connsiteX1" fmla="*/ 3598862 w 3598862"/>
                      <a:gd name="connsiteY1" fmla="*/ 0 h 1347788"/>
                      <a:gd name="connsiteX2" fmla="*/ 3598862 w 3598862"/>
                      <a:gd name="connsiteY2" fmla="*/ 1347788 h 1347788"/>
                      <a:gd name="connsiteX3" fmla="*/ 0 w 3598862"/>
                      <a:gd name="connsiteY3" fmla="*/ 1347788 h 1347788"/>
                      <a:gd name="connsiteX4" fmla="*/ 0 w 3598862"/>
                      <a:gd name="connsiteY4" fmla="*/ 0 h 1347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8862" h="1347788" fill="none" extrusionOk="0">
                        <a:moveTo>
                          <a:pt x="0" y="0"/>
                        </a:moveTo>
                        <a:cubicBezTo>
                          <a:pt x="1175321" y="25492"/>
                          <a:pt x="2400879" y="-78614"/>
                          <a:pt x="3598862" y="0"/>
                        </a:cubicBezTo>
                        <a:cubicBezTo>
                          <a:pt x="3646541" y="387381"/>
                          <a:pt x="3603920" y="872489"/>
                          <a:pt x="3598862" y="1347788"/>
                        </a:cubicBezTo>
                        <a:cubicBezTo>
                          <a:pt x="1833347" y="1292439"/>
                          <a:pt x="1731619" y="1373859"/>
                          <a:pt x="0" y="1347788"/>
                        </a:cubicBezTo>
                        <a:cubicBezTo>
                          <a:pt x="-97250" y="944542"/>
                          <a:pt x="5162" y="551242"/>
                          <a:pt x="0" y="0"/>
                        </a:cubicBezTo>
                        <a:close/>
                      </a:path>
                      <a:path w="3598862" h="1347788" stroke="0" extrusionOk="0">
                        <a:moveTo>
                          <a:pt x="0" y="0"/>
                        </a:moveTo>
                        <a:cubicBezTo>
                          <a:pt x="669779" y="6473"/>
                          <a:pt x="2488710" y="-115484"/>
                          <a:pt x="3598862" y="0"/>
                        </a:cubicBezTo>
                        <a:cubicBezTo>
                          <a:pt x="3563036" y="622310"/>
                          <a:pt x="3639558" y="929858"/>
                          <a:pt x="3598862" y="1347788"/>
                        </a:cubicBezTo>
                        <a:cubicBezTo>
                          <a:pt x="2261218" y="1323689"/>
                          <a:pt x="547864" y="1219637"/>
                          <a:pt x="0" y="1347788"/>
                        </a:cubicBezTo>
                        <a:cubicBezTo>
                          <a:pt x="83078" y="976957"/>
                          <a:pt x="43132" y="3782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85000" lnSpcReduction="20000"/>
          </a:bodyPr>
          <a:lstStyle/>
          <a:p>
            <a:endParaRPr lang="pt-BR" dirty="0"/>
          </a:p>
          <a:p>
            <a:endParaRPr lang="pt-BR" dirty="0"/>
          </a:p>
          <a:p>
            <a:r>
              <a:rPr lang="en-US" dirty="0"/>
              <a:t>A way to visualize the map in our </a:t>
            </a:r>
            <a:r>
              <a:rPr lang="en-US" dirty="0" err="1"/>
              <a:t>api</a:t>
            </a:r>
            <a:r>
              <a:rPr lang="en-US" dirty="0"/>
              <a:t> is through the heat map, where it's possible to visualize in real time the whole world's temperature.</a:t>
            </a:r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39BAF-6A6D-0A3A-5C60-E3B096A5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28" y="5238183"/>
            <a:ext cx="3252299" cy="594663"/>
          </a:xfrm>
        </p:spPr>
        <p:txBody>
          <a:bodyPr/>
          <a:lstStyle/>
          <a:p>
            <a:pPr algn="ctr"/>
            <a:r>
              <a:rPr lang="pt-BR" dirty="0"/>
              <a:t>Heat Map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5E7043-003A-7664-DC62-EB2D05FF478F}"/>
              </a:ext>
            </a:extLst>
          </p:cNvPr>
          <p:cNvSpPr txBox="1"/>
          <p:nvPr/>
        </p:nvSpPr>
        <p:spPr>
          <a:xfrm>
            <a:off x="12495162" y="6456516"/>
            <a:ext cx="9668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i-LK">
                <a:solidFill>
                  <a:schemeClr val="bg1"/>
                </a:solidFill>
              </a:rPr>
              <a:t>ඞ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663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Mapa&#10;&#10;Descrição gerada automaticamente">
            <a:extLst>
              <a:ext uri="{FF2B5EF4-FFF2-40B4-BE49-F238E27FC236}">
                <a16:creationId xmlns:a16="http://schemas.microsoft.com/office/drawing/2014/main" id="{BECEB8DB-5C3E-4D45-61DF-907D42D5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"/>
            <a:ext cx="12192000" cy="6855619"/>
          </a:xfrm>
          <a:prstGeom prst="rect">
            <a:avLst/>
          </a:prstGeom>
        </p:spPr>
      </p:pic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B2C73ACB-0F52-B256-7C78-0247330CCFCE}"/>
              </a:ext>
            </a:extLst>
          </p:cNvPr>
          <p:cNvSpPr txBox="1">
            <a:spLocks/>
          </p:cNvSpPr>
          <p:nvPr/>
        </p:nvSpPr>
        <p:spPr>
          <a:xfrm>
            <a:off x="7599536" y="5496264"/>
            <a:ext cx="3598862" cy="1233488"/>
          </a:xfrm>
          <a:prstGeom prst="rect">
            <a:avLst/>
          </a:prstGeom>
          <a:ln w="12700" cap="flat" cmpd="sng" algn="ctr">
            <a:solidFill>
              <a:schemeClr val="dk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2476219234">
                  <a:custGeom>
                    <a:avLst/>
                    <a:gdLst>
                      <a:gd name="connsiteX0" fmla="*/ 0 w 3598862"/>
                      <a:gd name="connsiteY0" fmla="*/ 0 h 1233488"/>
                      <a:gd name="connsiteX1" fmla="*/ 3598862 w 3598862"/>
                      <a:gd name="connsiteY1" fmla="*/ 0 h 1233488"/>
                      <a:gd name="connsiteX2" fmla="*/ 3598862 w 3598862"/>
                      <a:gd name="connsiteY2" fmla="*/ 1233488 h 1233488"/>
                      <a:gd name="connsiteX3" fmla="*/ 0 w 3598862"/>
                      <a:gd name="connsiteY3" fmla="*/ 1233488 h 1233488"/>
                      <a:gd name="connsiteX4" fmla="*/ 0 w 3598862"/>
                      <a:gd name="connsiteY4" fmla="*/ 0 h 1233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8862" h="1233488" fill="none" extrusionOk="0">
                        <a:moveTo>
                          <a:pt x="0" y="0"/>
                        </a:moveTo>
                        <a:cubicBezTo>
                          <a:pt x="1104261" y="7259"/>
                          <a:pt x="3084949" y="151438"/>
                          <a:pt x="3598862" y="0"/>
                        </a:cubicBezTo>
                        <a:cubicBezTo>
                          <a:pt x="3505548" y="140656"/>
                          <a:pt x="3574495" y="1053909"/>
                          <a:pt x="3598862" y="1233488"/>
                        </a:cubicBezTo>
                        <a:cubicBezTo>
                          <a:pt x="3181880" y="1279927"/>
                          <a:pt x="958599" y="1384737"/>
                          <a:pt x="0" y="1233488"/>
                        </a:cubicBezTo>
                        <a:cubicBezTo>
                          <a:pt x="24520" y="1042245"/>
                          <a:pt x="96073" y="167131"/>
                          <a:pt x="0" y="0"/>
                        </a:cubicBezTo>
                        <a:close/>
                      </a:path>
                      <a:path w="3598862" h="1233488" stroke="0" extrusionOk="0">
                        <a:moveTo>
                          <a:pt x="0" y="0"/>
                        </a:moveTo>
                        <a:cubicBezTo>
                          <a:pt x="781860" y="74337"/>
                          <a:pt x="2340915" y="161302"/>
                          <a:pt x="3598862" y="0"/>
                        </a:cubicBezTo>
                        <a:cubicBezTo>
                          <a:pt x="3657394" y="175974"/>
                          <a:pt x="3534930" y="1051162"/>
                          <a:pt x="3598862" y="1233488"/>
                        </a:cubicBezTo>
                        <a:cubicBezTo>
                          <a:pt x="2144658" y="1356928"/>
                          <a:pt x="941734" y="1250992"/>
                          <a:pt x="0" y="1233488"/>
                        </a:cubicBezTo>
                        <a:cubicBezTo>
                          <a:pt x="-38760" y="980733"/>
                          <a:pt x="-55832" y="3170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endParaRPr lang="pt-BR" dirty="0"/>
          </a:p>
          <a:p>
            <a:r>
              <a:rPr lang="en-US" dirty="0"/>
              <a:t>The Humidity map would show how the planet's general humidity currently is, showing where the focuses and lacks of water are at.</a:t>
            </a:r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39BAF-6A6D-0A3A-5C60-E3B096A5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280" y="5776435"/>
            <a:ext cx="3252299" cy="59466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Humidity Map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DB8788-0F1D-D068-C607-F12F2EB90FB3}"/>
              </a:ext>
            </a:extLst>
          </p:cNvPr>
          <p:cNvSpPr txBox="1"/>
          <p:nvPr/>
        </p:nvSpPr>
        <p:spPr>
          <a:xfrm>
            <a:off x="11888839" y="2351548"/>
            <a:ext cx="9668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i-LK">
                <a:solidFill>
                  <a:schemeClr val="bg1"/>
                </a:solidFill>
              </a:rPr>
              <a:t>ඞ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8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6" descr="Mapa&#10;&#10;Descrição gerada automaticamente">
            <a:extLst>
              <a:ext uri="{FF2B5EF4-FFF2-40B4-BE49-F238E27FC236}">
                <a16:creationId xmlns:a16="http://schemas.microsoft.com/office/drawing/2014/main" id="{D183EE80-331C-E1A1-C3E3-B852803C2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"/>
            <a:ext cx="12192000" cy="6855619"/>
          </a:xfrm>
          <a:prstGeom prst="rect">
            <a:avLst/>
          </a:prstGeom>
        </p:spPr>
      </p:pic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B2C73ACB-0F52-B256-7C78-0247330CCFCE}"/>
              </a:ext>
            </a:extLst>
          </p:cNvPr>
          <p:cNvSpPr txBox="1">
            <a:spLocks/>
          </p:cNvSpPr>
          <p:nvPr/>
        </p:nvSpPr>
        <p:spPr>
          <a:xfrm>
            <a:off x="7062839" y="5423659"/>
            <a:ext cx="4249859" cy="1315618"/>
          </a:xfrm>
          <a:prstGeom prst="rect">
            <a:avLst/>
          </a:prstGeom>
          <a:ln w="12700" cap="flat" cmpd="sng" algn="ctr">
            <a:solidFill>
              <a:schemeClr val="dk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16229675">
                  <a:custGeom>
                    <a:avLst/>
                    <a:gdLst>
                      <a:gd name="connsiteX0" fmla="*/ 0 w 3941762"/>
                      <a:gd name="connsiteY0" fmla="*/ 0 h 1315618"/>
                      <a:gd name="connsiteX1" fmla="*/ 3941762 w 3941762"/>
                      <a:gd name="connsiteY1" fmla="*/ 0 h 1315618"/>
                      <a:gd name="connsiteX2" fmla="*/ 3941762 w 3941762"/>
                      <a:gd name="connsiteY2" fmla="*/ 1315618 h 1315618"/>
                      <a:gd name="connsiteX3" fmla="*/ 0 w 3941762"/>
                      <a:gd name="connsiteY3" fmla="*/ 1315618 h 1315618"/>
                      <a:gd name="connsiteX4" fmla="*/ 0 w 3941762"/>
                      <a:gd name="connsiteY4" fmla="*/ 0 h 1315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1762" h="1315618" fill="none" extrusionOk="0">
                        <a:moveTo>
                          <a:pt x="0" y="0"/>
                        </a:moveTo>
                        <a:cubicBezTo>
                          <a:pt x="875981" y="95465"/>
                          <a:pt x="3294154" y="62649"/>
                          <a:pt x="3941762" y="0"/>
                        </a:cubicBezTo>
                        <a:cubicBezTo>
                          <a:pt x="3902010" y="388070"/>
                          <a:pt x="3984104" y="1086956"/>
                          <a:pt x="3941762" y="1315618"/>
                        </a:cubicBezTo>
                        <a:cubicBezTo>
                          <a:pt x="2467486" y="1275635"/>
                          <a:pt x="566267" y="1152875"/>
                          <a:pt x="0" y="1315618"/>
                        </a:cubicBezTo>
                        <a:cubicBezTo>
                          <a:pt x="-1116" y="765467"/>
                          <a:pt x="80867" y="466134"/>
                          <a:pt x="0" y="0"/>
                        </a:cubicBezTo>
                        <a:close/>
                      </a:path>
                      <a:path w="3941762" h="1315618" stroke="0" extrusionOk="0">
                        <a:moveTo>
                          <a:pt x="0" y="0"/>
                        </a:moveTo>
                        <a:cubicBezTo>
                          <a:pt x="462293" y="69749"/>
                          <a:pt x="2503780" y="19975"/>
                          <a:pt x="3941762" y="0"/>
                        </a:cubicBezTo>
                        <a:cubicBezTo>
                          <a:pt x="3916206" y="612821"/>
                          <a:pt x="4032732" y="1177604"/>
                          <a:pt x="3941762" y="1315618"/>
                        </a:cubicBezTo>
                        <a:cubicBezTo>
                          <a:pt x="2179870" y="1235538"/>
                          <a:pt x="1150695" y="1389867"/>
                          <a:pt x="0" y="1315618"/>
                        </a:cubicBezTo>
                        <a:cubicBezTo>
                          <a:pt x="-86479" y="935290"/>
                          <a:pt x="-25704" y="3064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endParaRPr lang="pt-BR" dirty="0"/>
          </a:p>
          <a:p>
            <a:r>
              <a:rPr lang="en-US" dirty="0"/>
              <a:t>The wind directions map would show with arrows the directions and velocity of sea and terrestrial winds.</a:t>
            </a:r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39BAF-6A6D-0A3A-5C60-E3B096A5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839" y="5784136"/>
            <a:ext cx="4358009" cy="59466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Wind Directions </a:t>
            </a:r>
            <a:r>
              <a:rPr lang="pt-BR" dirty="0" smtClean="0"/>
              <a:t>Map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719621-3581-2BEF-587B-E22B980B0A33}"/>
              </a:ext>
            </a:extLst>
          </p:cNvPr>
          <p:cNvSpPr txBox="1"/>
          <p:nvPr/>
        </p:nvSpPr>
        <p:spPr>
          <a:xfrm>
            <a:off x="7062839" y="6603999"/>
            <a:ext cx="9668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i-LK">
                <a:solidFill>
                  <a:schemeClr val="bg1"/>
                </a:solidFill>
              </a:rPr>
              <a:t>ඞ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Mapa&#10;&#10;Descrição gerada automaticamente">
            <a:extLst>
              <a:ext uri="{FF2B5EF4-FFF2-40B4-BE49-F238E27FC236}">
                <a16:creationId xmlns:a16="http://schemas.microsoft.com/office/drawing/2014/main" id="{76AA72BF-EB6E-1198-341E-ABE261C6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"/>
            <a:ext cx="12858750" cy="6855619"/>
          </a:xfrm>
          <a:prstGeom prst="rect">
            <a:avLst/>
          </a:prstGeom>
        </p:spPr>
      </p:pic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B2C73ACB-0F52-B256-7C78-0247330CCFCE}"/>
              </a:ext>
            </a:extLst>
          </p:cNvPr>
          <p:cNvSpPr txBox="1">
            <a:spLocks/>
          </p:cNvSpPr>
          <p:nvPr/>
        </p:nvSpPr>
        <p:spPr>
          <a:xfrm>
            <a:off x="7542386" y="5553414"/>
            <a:ext cx="3598862" cy="1071563"/>
          </a:xfrm>
          <a:prstGeom prst="rect">
            <a:avLst/>
          </a:prstGeom>
          <a:ln w="12700" cap="flat" cmpd="sng" algn="ctr">
            <a:solidFill>
              <a:schemeClr val="dk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xmlns="" sd="716872645">
                  <a:custGeom>
                    <a:avLst/>
                    <a:gdLst>
                      <a:gd name="connsiteX0" fmla="*/ 0 w 3598862"/>
                      <a:gd name="connsiteY0" fmla="*/ 0 h 1071563"/>
                      <a:gd name="connsiteX1" fmla="*/ 3598862 w 3598862"/>
                      <a:gd name="connsiteY1" fmla="*/ 0 h 1071563"/>
                      <a:gd name="connsiteX2" fmla="*/ 3598862 w 3598862"/>
                      <a:gd name="connsiteY2" fmla="*/ 1071563 h 1071563"/>
                      <a:gd name="connsiteX3" fmla="*/ 0 w 3598862"/>
                      <a:gd name="connsiteY3" fmla="*/ 1071563 h 1071563"/>
                      <a:gd name="connsiteX4" fmla="*/ 0 w 3598862"/>
                      <a:gd name="connsiteY4" fmla="*/ 0 h 1071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8862" h="1071563" fill="none" extrusionOk="0">
                        <a:moveTo>
                          <a:pt x="0" y="0"/>
                        </a:moveTo>
                        <a:cubicBezTo>
                          <a:pt x="1161354" y="13033"/>
                          <a:pt x="3086312" y="-142057"/>
                          <a:pt x="3598862" y="0"/>
                        </a:cubicBezTo>
                        <a:cubicBezTo>
                          <a:pt x="3554312" y="504796"/>
                          <a:pt x="3591401" y="906398"/>
                          <a:pt x="3598862" y="1071563"/>
                        </a:cubicBezTo>
                        <a:cubicBezTo>
                          <a:pt x="2346982" y="1119500"/>
                          <a:pt x="630636" y="919180"/>
                          <a:pt x="0" y="1071563"/>
                        </a:cubicBezTo>
                        <a:cubicBezTo>
                          <a:pt x="-75777" y="686484"/>
                          <a:pt x="-49606" y="323585"/>
                          <a:pt x="0" y="0"/>
                        </a:cubicBezTo>
                        <a:close/>
                      </a:path>
                      <a:path w="3598862" h="1071563" stroke="0" extrusionOk="0">
                        <a:moveTo>
                          <a:pt x="0" y="0"/>
                        </a:moveTo>
                        <a:cubicBezTo>
                          <a:pt x="1043841" y="-153284"/>
                          <a:pt x="2380102" y="129437"/>
                          <a:pt x="3598862" y="0"/>
                        </a:cubicBezTo>
                        <a:cubicBezTo>
                          <a:pt x="3627653" y="257816"/>
                          <a:pt x="3677232" y="760880"/>
                          <a:pt x="3598862" y="1071563"/>
                        </a:cubicBezTo>
                        <a:cubicBezTo>
                          <a:pt x="2562274" y="1185396"/>
                          <a:pt x="1129293" y="1051579"/>
                          <a:pt x="0" y="1071563"/>
                        </a:cubicBezTo>
                        <a:cubicBezTo>
                          <a:pt x="95315" y="799209"/>
                          <a:pt x="-94395" y="1336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en-US" dirty="0"/>
              <a:t>The Sea Currents map shows in a visual manner all the sea currents.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39BAF-6A6D-0A3A-5C60-E3B096A5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2658" y="5553414"/>
            <a:ext cx="3648768" cy="489888"/>
          </a:xfrm>
        </p:spPr>
        <p:txBody>
          <a:bodyPr>
            <a:normAutofit fontScale="90000"/>
          </a:bodyPr>
          <a:lstStyle/>
          <a:p>
            <a:r>
              <a:rPr lang="pt-BR" dirty="0"/>
              <a:t>Sea Currents Map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B3C790-69E4-0F18-1D92-072E7A68ADEA}"/>
              </a:ext>
            </a:extLst>
          </p:cNvPr>
          <p:cNvSpPr txBox="1"/>
          <p:nvPr/>
        </p:nvSpPr>
        <p:spPr>
          <a:xfrm>
            <a:off x="278581" y="6186129"/>
            <a:ext cx="113890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i-LK" sz="800">
                <a:solidFill>
                  <a:schemeClr val="bg1"/>
                </a:solidFill>
              </a:rPr>
              <a:t>ඞ</a:t>
            </a:r>
            <a:endParaRPr lang="pt-BR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5285D-017A-2EF7-08D4-A86BE076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r="-2" b="14791"/>
          <a:stretch/>
        </p:blipFill>
        <p:spPr>
          <a:xfrm>
            <a:off x="-35149" y="2846"/>
            <a:ext cx="1219198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rtlCol="0" anchor="b">
            <a:normAutofit/>
          </a:bodyPr>
          <a:lstStyle/>
          <a:p>
            <a:r>
              <a:rPr lang="pt-BR" sz="7200">
                <a:solidFill>
                  <a:srgbClr val="FFFFFF"/>
                </a:solidFill>
                <a:cs typeface="Calibri Light"/>
              </a:rPr>
              <a:t>Open source  </a:t>
            </a:r>
            <a:r>
              <a:rPr lang="pt-BR" sz="7200">
                <a:cs typeface="Calibri Light"/>
              </a:rPr>
              <a:t/>
            </a:r>
            <a:br>
              <a:rPr lang="pt-BR" sz="7200">
                <a:cs typeface="Calibri Light"/>
              </a:rPr>
            </a:br>
            <a:r>
              <a:rPr lang="pt-BR" sz="7200">
                <a:solidFill>
                  <a:srgbClr val="FFFFFF"/>
                </a:solidFill>
                <a:cs typeface="Calibri Light"/>
              </a:rPr>
              <a:t>w   rld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rtlCol="0" anchor="ctr">
            <a:normAutofit/>
          </a:bodyPr>
          <a:lstStyle/>
          <a:p>
            <a:r>
              <a:rPr lang="pt-BR" sz="2000">
                <a:solidFill>
                  <a:srgbClr val="FFFFFF"/>
                </a:solidFill>
              </a:rPr>
              <a:t>A NEW WAY TO SEE LIFE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2" name="Gráfico 13" descr="Globo terrestre: Américas com preenchimento sólido">
            <a:extLst>
              <a:ext uri="{FF2B5EF4-FFF2-40B4-BE49-F238E27FC236}">
                <a16:creationId xmlns:a16="http://schemas.microsoft.com/office/drawing/2014/main" id="{75497E69-4066-5057-ACBB-0ACCA435F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18222" y="4088767"/>
            <a:ext cx="952500" cy="933450"/>
          </a:xfrm>
          <a:prstGeom prst="rect">
            <a:avLst/>
          </a:prstGeom>
        </p:spPr>
      </p:pic>
      <p:pic>
        <p:nvPicPr>
          <p:cNvPr id="14" name="Gráfico 15" descr="Caminhada com preenchimento sólido">
            <a:extLst>
              <a:ext uri="{FF2B5EF4-FFF2-40B4-BE49-F238E27FC236}">
                <a16:creationId xmlns:a16="http://schemas.microsoft.com/office/drawing/2014/main" id="{E0B829CF-4E0A-F8A7-4119-8A73B2E66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7955" y="4138882"/>
            <a:ext cx="762000" cy="7429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F197976-E1AB-6E22-5836-6EB852485B88}"/>
              </a:ext>
            </a:extLst>
          </p:cNvPr>
          <p:cNvSpPr txBox="1"/>
          <p:nvPr/>
        </p:nvSpPr>
        <p:spPr>
          <a:xfrm>
            <a:off x="5014453" y="3375741"/>
            <a:ext cx="9668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i-LK">
                <a:solidFill>
                  <a:schemeClr val="bg1"/>
                </a:solidFill>
              </a:rPr>
              <a:t>ඞ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35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3F5D181-DA8E-7622-AAF3-8CE86E07C28D}"/>
              </a:ext>
            </a:extLst>
          </p:cNvPr>
          <p:cNvSpPr/>
          <p:nvPr/>
        </p:nvSpPr>
        <p:spPr>
          <a:xfrm>
            <a:off x="5098024" y="2332703"/>
            <a:ext cx="2548192" cy="260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41C8DD-9598-8D59-0297-82E1C462D8A5}"/>
              </a:ext>
            </a:extLst>
          </p:cNvPr>
          <p:cNvSpPr/>
          <p:nvPr/>
        </p:nvSpPr>
        <p:spPr>
          <a:xfrm>
            <a:off x="8809702" y="2332702"/>
            <a:ext cx="2548192" cy="260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EC99FA1-5FF8-9C14-9B22-57B2A2716D18}"/>
              </a:ext>
            </a:extLst>
          </p:cNvPr>
          <p:cNvSpPr/>
          <p:nvPr/>
        </p:nvSpPr>
        <p:spPr>
          <a:xfrm>
            <a:off x="1247057" y="2332703"/>
            <a:ext cx="2548192" cy="260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A16AF-2967-086E-33D0-F09FDC55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Te</a:t>
            </a:r>
            <a:r>
              <a:rPr lang="pt-BR" dirty="0">
                <a:ea typeface="+mj-lt"/>
                <a:cs typeface="+mj-lt"/>
              </a:rPr>
              <a:t>ඞ</a:t>
            </a:r>
            <a:r>
              <a:rPr lang="pt-BR" dirty="0" smtClean="0"/>
              <a:t>m Members</a:t>
            </a:r>
            <a:endParaRPr lang="pt-BR" dirty="0"/>
          </a:p>
        </p:txBody>
      </p:sp>
      <p:pic>
        <p:nvPicPr>
          <p:cNvPr id="5" name="Imagem 5" descr="Homem de terno e gravata com celular na mão&#10;&#10;Descrição gerada automaticamente">
            <a:extLst>
              <a:ext uri="{FF2B5EF4-FFF2-40B4-BE49-F238E27FC236}">
                <a16:creationId xmlns:a16="http://schemas.microsoft.com/office/drawing/2014/main" id="{7AD6154F-CDA8-4937-6F5C-D57031B3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598" y="2609390"/>
            <a:ext cx="2105128" cy="21554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m 6" descr="Pessoas posando para foto em frente a rio&#10;&#10;Descrição gerada automaticamente">
            <a:extLst>
              <a:ext uri="{FF2B5EF4-FFF2-40B4-BE49-F238E27FC236}">
                <a16:creationId xmlns:a16="http://schemas.microsoft.com/office/drawing/2014/main" id="{1F1EDB48-CC79-ABED-6738-6A59419A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68" y="2573594"/>
            <a:ext cx="2120491" cy="2120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2AA6D5F-724D-8AC5-5668-34EB1B75ADD8}"/>
              </a:ext>
            </a:extLst>
          </p:cNvPr>
          <p:cNvSpPr txBox="1"/>
          <p:nvPr/>
        </p:nvSpPr>
        <p:spPr>
          <a:xfrm>
            <a:off x="1532193" y="4948902"/>
            <a:ext cx="20975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/>
              <a:t>Rudi</a:t>
            </a:r>
            <a:r>
              <a:rPr lang="pt-BR"/>
              <a:t> Becker Neto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38C0A8-9722-C688-8E2A-966724CE70E6}"/>
              </a:ext>
            </a:extLst>
          </p:cNvPr>
          <p:cNvSpPr txBox="1"/>
          <p:nvPr/>
        </p:nvSpPr>
        <p:spPr>
          <a:xfrm>
            <a:off x="8955549" y="4727677"/>
            <a:ext cx="26710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/>
            </a:r>
            <a:br>
              <a:rPr lang="en-US"/>
            </a:br>
            <a:r>
              <a:rPr lang="pt-BR" err="1">
                <a:ea typeface="+mn-lt"/>
                <a:cs typeface="+mn-lt"/>
              </a:rPr>
              <a:t>Jordඞn</a:t>
            </a:r>
            <a:r>
              <a:rPr lang="pt-BR">
                <a:ea typeface="+mn-lt"/>
                <a:cs typeface="+mn-lt"/>
              </a:rPr>
              <a:t> Borges Dos Reis</a:t>
            </a:r>
            <a:endParaRPr lang="pt-BR"/>
          </a:p>
        </p:txBody>
      </p:sp>
      <p:pic>
        <p:nvPicPr>
          <p:cNvPr id="16" name="Imagem 16" descr="Pessoa com cabelo comprido&#10;&#10;Descrição gerada automaticamente">
            <a:extLst>
              <a:ext uri="{FF2B5EF4-FFF2-40B4-BE49-F238E27FC236}">
                <a16:creationId xmlns:a16="http://schemas.microsoft.com/office/drawing/2014/main" id="{14C733DD-A0BF-EB4C-C60F-C2B149265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981" y="2532626"/>
            <a:ext cx="2177846" cy="21942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C05EF8-FF4B-6D3A-85A5-1B6C2F48ECE8}"/>
              </a:ext>
            </a:extLst>
          </p:cNvPr>
          <p:cNvSpPr txBox="1"/>
          <p:nvPr/>
        </p:nvSpPr>
        <p:spPr>
          <a:xfrm>
            <a:off x="5293031" y="5006257"/>
            <a:ext cx="22122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Lucas </a:t>
            </a:r>
            <a:r>
              <a:rPr lang="pt-BR" err="1">
                <a:ea typeface="+mn-lt"/>
                <a:cs typeface="+mn-lt"/>
              </a:rPr>
              <a:t>ඞrthur</a:t>
            </a:r>
            <a:r>
              <a:rPr lang="pt-BR">
                <a:ea typeface="+mn-lt"/>
                <a:cs typeface="+mn-lt"/>
              </a:rPr>
              <a:t> Cඞmpesඞtto </a:t>
            </a:r>
            <a:r>
              <a:rPr lang="pt-BR" err="1">
                <a:ea typeface="+mn-lt"/>
                <a:cs typeface="+mn-lt"/>
              </a:rPr>
              <a:t>Mellඞ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263530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</TotalTime>
  <Words>131</Words>
  <Application>Microsoft Office PowerPoint</Application>
  <PresentationFormat>Widescreen</PresentationFormat>
  <Paragraphs>35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Gill Sans Nova</vt:lpstr>
      <vt:lpstr>Univers</vt:lpstr>
      <vt:lpstr>GradientVTI</vt:lpstr>
      <vt:lpstr>Open source   w   rld</vt:lpstr>
      <vt:lpstr> O.S.W. API  OPENSTREETMAP PLATFORM</vt:lpstr>
      <vt:lpstr>Heat Map</vt:lpstr>
      <vt:lpstr>Humidity Map </vt:lpstr>
      <vt:lpstr>Wind Directions Map </vt:lpstr>
      <vt:lpstr>Sea Currents Map</vt:lpstr>
      <vt:lpstr>Open source   w   rld</vt:lpstr>
      <vt:lpstr>Teඞm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Placer</cp:lastModifiedBy>
  <cp:revision>5</cp:revision>
  <dcterms:created xsi:type="dcterms:W3CDTF">2022-10-01T02:08:44Z</dcterms:created>
  <dcterms:modified xsi:type="dcterms:W3CDTF">2022-10-01T17:20:20Z</dcterms:modified>
</cp:coreProperties>
</file>